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98" r:id="rId1"/>
  </p:sldMasterIdLst>
  <p:sldIdLst>
    <p:sldId id="257" r:id="rId2"/>
    <p:sldId id="256" r:id="rId3"/>
    <p:sldId id="258" r:id="rId4"/>
    <p:sldId id="259" r:id="rId5"/>
    <p:sldId id="260" r:id="rId6"/>
    <p:sldId id="270" r:id="rId7"/>
    <p:sldId id="271" r:id="rId8"/>
    <p:sldId id="279" r:id="rId9"/>
    <p:sldId id="280" r:id="rId10"/>
    <p:sldId id="272" r:id="rId11"/>
    <p:sldId id="266" r:id="rId12"/>
    <p:sldId id="267" r:id="rId13"/>
    <p:sldId id="277" r:id="rId14"/>
    <p:sldId id="276" r:id="rId15"/>
    <p:sldId id="268" r:id="rId16"/>
    <p:sldId id="273" r:id="rId17"/>
    <p:sldId id="274" r:id="rId18"/>
    <p:sldId id="275" r:id="rId19"/>
    <p:sldId id="278" r:id="rId20"/>
    <p:sldId id="262" r:id="rId21"/>
    <p:sldId id="263" r:id="rId22"/>
    <p:sldId id="264" r:id="rId23"/>
    <p:sldId id="265" r:id="rId24"/>
    <p:sldId id="269"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0" autoAdjust="0"/>
    <p:restoredTop sz="94660"/>
  </p:normalViewPr>
  <p:slideViewPr>
    <p:cSldViewPr snapToGrid="0">
      <p:cViewPr>
        <p:scale>
          <a:sx n="70" d="100"/>
          <a:sy n="70" d="100"/>
        </p:scale>
        <p:origin x="1984" y="13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hyperlink" Target="mailto:marketingcentral@foley.com" TargetMode="External"/><Relationship Id="rId4" Type="http://schemas.openxmlformats.org/officeDocument/2006/relationships/hyperlink" Target="http://imagelibrary/" TargetMode="Externa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hyperlink" Target="mailto:marketingcentral@foley.com" TargetMode="External"/><Relationship Id="rId4" Type="http://schemas.openxmlformats.org/officeDocument/2006/relationships/hyperlink" Target="http://imagelibrary/" TargetMode="External"/></Relationships>
</file>

<file path=ppt/slideLayouts/_rels/slideLayout4.xml.rels><?xml version="1.0" encoding="UTF-8" standalone="yes"?>
<Relationships xmlns="http://schemas.openxmlformats.org/package/2006/relationships"><Relationship Id="rId3" Type="http://schemas.openxmlformats.org/officeDocument/2006/relationships/hyperlink" Target="http://imagelibrary/" TargetMode="External"/><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1.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sp>
        <p:nvSpPr>
          <p:cNvPr id="16" name="object 36"/>
          <p:cNvSpPr/>
          <p:nvPr/>
        </p:nvSpPr>
        <p:spPr>
          <a:xfrm>
            <a:off x="0" y="5984875"/>
            <a:ext cx="12192304" cy="873507"/>
          </a:xfrm>
          <a:custGeom>
            <a:avLst/>
            <a:gdLst/>
            <a:ahLst/>
            <a:cxnLst/>
            <a:rect l="l" t="t" r="r" b="b"/>
            <a:pathLst>
              <a:path w="9144000" h="923925">
                <a:moveTo>
                  <a:pt x="0" y="923544"/>
                </a:moveTo>
                <a:lnTo>
                  <a:pt x="9144000" y="923544"/>
                </a:lnTo>
                <a:lnTo>
                  <a:pt x="9144000" y="0"/>
                </a:lnTo>
                <a:lnTo>
                  <a:pt x="0" y="0"/>
                </a:lnTo>
                <a:lnTo>
                  <a:pt x="0" y="923544"/>
                </a:lnTo>
                <a:close/>
              </a:path>
            </a:pathLst>
          </a:custGeom>
          <a:solidFill>
            <a:schemeClr val="accent1"/>
          </a:solidFill>
        </p:spPr>
        <p:txBody>
          <a:bodyPr wrap="square" lIns="0" tIns="0" rIns="0" bIns="0" rtlCol="0"/>
          <a:lstStyle/>
          <a:p>
            <a:endParaRPr sz="2400" dirty="0">
              <a:latin typeface="Arial"/>
            </a:endParaRPr>
          </a:p>
        </p:txBody>
      </p:sp>
      <p:sp>
        <p:nvSpPr>
          <p:cNvPr id="8" name="bk object 16"/>
          <p:cNvSpPr/>
          <p:nvPr/>
        </p:nvSpPr>
        <p:spPr>
          <a:xfrm>
            <a:off x="8748891" y="1495044"/>
            <a:ext cx="3443415" cy="4489831"/>
          </a:xfrm>
          <a:custGeom>
            <a:avLst/>
            <a:gdLst/>
            <a:ahLst/>
            <a:cxnLst/>
            <a:rect l="l" t="t" r="r" b="b"/>
            <a:pathLst>
              <a:path w="2536190" h="4439920">
                <a:moveTo>
                  <a:pt x="0" y="4439411"/>
                </a:moveTo>
                <a:lnTo>
                  <a:pt x="2535961" y="4439411"/>
                </a:lnTo>
                <a:lnTo>
                  <a:pt x="2535961" y="0"/>
                </a:lnTo>
                <a:lnTo>
                  <a:pt x="0" y="0"/>
                </a:lnTo>
                <a:lnTo>
                  <a:pt x="0" y="4439411"/>
                </a:lnTo>
                <a:close/>
              </a:path>
            </a:pathLst>
          </a:custGeom>
          <a:solidFill>
            <a:srgbClr val="B2B9BF"/>
          </a:solidFill>
        </p:spPr>
        <p:txBody>
          <a:bodyPr wrap="square" lIns="0" tIns="0" rIns="0" bIns="0" rtlCol="0"/>
          <a:lstStyle/>
          <a:p>
            <a:endParaRPr sz="2400" dirty="0">
              <a:latin typeface="Arial"/>
            </a:endParaRPr>
          </a:p>
        </p:txBody>
      </p:sp>
      <p:sp>
        <p:nvSpPr>
          <p:cNvPr id="13" name="Title 1"/>
          <p:cNvSpPr>
            <a:spLocks noGrp="1"/>
          </p:cNvSpPr>
          <p:nvPr>
            <p:ph type="ctrTitle"/>
          </p:nvPr>
        </p:nvSpPr>
        <p:spPr>
          <a:xfrm>
            <a:off x="575737" y="2139425"/>
            <a:ext cx="7555057" cy="1450444"/>
          </a:xfrm>
        </p:spPr>
        <p:txBody>
          <a:bodyPr anchor="t">
            <a:noAutofit/>
          </a:bodyPr>
          <a:lstStyle>
            <a:lvl1pPr algn="l">
              <a:defRPr sz="5333">
                <a:solidFill>
                  <a:schemeClr val="tx1"/>
                </a:solidFill>
              </a:defRPr>
            </a:lvl1pPr>
          </a:lstStyle>
          <a:p>
            <a:r>
              <a:rPr lang="en-US" smtClean="0"/>
              <a:t>Click to edit Master title style</a:t>
            </a:r>
            <a:endParaRPr lang="en-US" dirty="0"/>
          </a:p>
        </p:txBody>
      </p:sp>
      <p:sp>
        <p:nvSpPr>
          <p:cNvPr id="14" name="Subtitle 2"/>
          <p:cNvSpPr>
            <a:spLocks noGrp="1"/>
          </p:cNvSpPr>
          <p:nvPr>
            <p:ph type="subTitle" idx="1"/>
          </p:nvPr>
        </p:nvSpPr>
        <p:spPr>
          <a:xfrm>
            <a:off x="575733" y="3937976"/>
            <a:ext cx="7555059" cy="1443181"/>
          </a:xfrm>
        </p:spPr>
        <p:txBody>
          <a:bodyPr>
            <a:noAutofit/>
          </a:bodyPr>
          <a:lstStyle>
            <a:lvl1pPr marL="0" indent="0" algn="l">
              <a:buNone/>
              <a:defRPr lang="en-US" sz="2667" kern="1200" dirty="0">
                <a:solidFill>
                  <a:schemeClr val="tx1"/>
                </a:solidFill>
                <a:latin typeface="+mn-lt"/>
                <a:ea typeface="+mn-ea"/>
                <a:cs typeface="+mn-cs"/>
              </a:defRPr>
            </a:lvl1pPr>
            <a:lvl2pPr marL="609585" indent="0" algn="ctr">
              <a:buNone/>
              <a:defRPr sz="2667"/>
            </a:lvl2pPr>
            <a:lvl3pPr marL="1219170" indent="0" algn="ctr">
              <a:buNone/>
              <a:defRPr sz="2400"/>
            </a:lvl3pPr>
            <a:lvl4pPr marL="1828754" indent="0" algn="ctr">
              <a:buNone/>
              <a:defRPr sz="2133"/>
            </a:lvl4pPr>
            <a:lvl5pPr marL="2438339" indent="0" algn="ctr">
              <a:buNone/>
              <a:defRPr sz="2133"/>
            </a:lvl5pPr>
            <a:lvl6pPr marL="3047924" indent="0" algn="ctr">
              <a:buNone/>
              <a:defRPr sz="2133"/>
            </a:lvl6pPr>
            <a:lvl7pPr marL="3657509" indent="0" algn="ctr">
              <a:buNone/>
              <a:defRPr sz="2133"/>
            </a:lvl7pPr>
            <a:lvl8pPr marL="4267093" indent="0" algn="ctr">
              <a:buNone/>
              <a:defRPr sz="2133"/>
            </a:lvl8pPr>
            <a:lvl9pPr marL="4876678" indent="0" algn="ctr">
              <a:buNone/>
              <a:defRPr sz="2133"/>
            </a:lvl9pPr>
          </a:lstStyle>
          <a:p>
            <a:r>
              <a:rPr lang="en-US" smtClean="0"/>
              <a:t>Click to edit Master subtitle style</a:t>
            </a:r>
            <a:endParaRPr lang="en-US" dirty="0"/>
          </a:p>
        </p:txBody>
      </p:sp>
      <p:sp>
        <p:nvSpPr>
          <p:cNvPr id="15" name="object 4"/>
          <p:cNvSpPr/>
          <p:nvPr/>
        </p:nvSpPr>
        <p:spPr>
          <a:xfrm>
            <a:off x="0" y="2"/>
            <a:ext cx="12192000" cy="1495425"/>
          </a:xfrm>
          <a:custGeom>
            <a:avLst/>
            <a:gdLst/>
            <a:ahLst/>
            <a:cxnLst/>
            <a:rect l="l" t="t" r="r" b="b"/>
            <a:pathLst>
              <a:path w="9144000" h="1495425">
                <a:moveTo>
                  <a:pt x="0" y="1495044"/>
                </a:moveTo>
                <a:lnTo>
                  <a:pt x="9144000" y="1495044"/>
                </a:lnTo>
                <a:lnTo>
                  <a:pt x="9144000" y="0"/>
                </a:lnTo>
                <a:lnTo>
                  <a:pt x="0" y="0"/>
                </a:lnTo>
                <a:lnTo>
                  <a:pt x="0" y="1495044"/>
                </a:lnTo>
                <a:close/>
              </a:path>
            </a:pathLst>
          </a:custGeom>
          <a:solidFill>
            <a:schemeClr val="tx2"/>
          </a:solidFill>
        </p:spPr>
        <p:txBody>
          <a:bodyPr wrap="square" lIns="0" tIns="0" rIns="0" bIns="0" rtlCol="0"/>
          <a:lstStyle/>
          <a:p>
            <a:endParaRPr sz="2400" dirty="0">
              <a:ln>
                <a:solidFill>
                  <a:schemeClr val="accent1"/>
                </a:solidFill>
              </a:ln>
              <a:solidFill>
                <a:srgbClr val="49677E"/>
              </a:solidFill>
              <a:latin typeface="Arial"/>
            </a:endParaRPr>
          </a:p>
        </p:txBody>
      </p:sp>
      <p:pic>
        <p:nvPicPr>
          <p:cNvPr id="22" name="Picture 21" descr="Frame-Graphic.png"/>
          <p:cNvPicPr>
            <a:picLocks noChangeAspect="1"/>
          </p:cNvPicPr>
          <p:nvPr/>
        </p:nvPicPr>
        <p:blipFill>
          <a:blip r:embed="rId2" cstate="print">
            <a:alphaModFix amt="70000"/>
            <a:extLst>
              <a:ext uri="{28A0092B-C50C-407E-A947-70E740481C1C}">
                <a14:useLocalDpi xmlns:a14="http://schemas.microsoft.com/office/drawing/2010/main" val="0"/>
              </a:ext>
            </a:extLst>
          </a:blip>
          <a:stretch>
            <a:fillRect/>
          </a:stretch>
        </p:blipFill>
        <p:spPr>
          <a:xfrm>
            <a:off x="9564620" y="1879684"/>
            <a:ext cx="1811955" cy="3720549"/>
          </a:xfrm>
          <a:prstGeom prst="rect">
            <a:avLst/>
          </a:prstGeom>
        </p:spPr>
      </p:pic>
      <p:sp>
        <p:nvSpPr>
          <p:cNvPr id="24" name="Picture Placeholder 15"/>
          <p:cNvSpPr>
            <a:spLocks noGrp="1" noChangeAspect="1"/>
          </p:cNvSpPr>
          <p:nvPr>
            <p:ph type="pic" sz="quarter" idx="11"/>
          </p:nvPr>
        </p:nvSpPr>
        <p:spPr>
          <a:xfrm>
            <a:off x="9658659" y="3924235"/>
            <a:ext cx="1623877" cy="1584000"/>
          </a:xfrm>
          <a:noFill/>
        </p:spPr>
        <p:txBody>
          <a:bodyPr lIns="91440" tIns="91440" rIns="91440" bIns="91440">
            <a:normAutofit/>
          </a:bodyPr>
          <a:lstStyle>
            <a:lvl1pPr marL="0" indent="0">
              <a:buNone/>
              <a:defRPr sz="2667">
                <a:solidFill>
                  <a:schemeClr val="bg1"/>
                </a:solidFill>
              </a:defRPr>
            </a:lvl1pPr>
          </a:lstStyle>
          <a:p>
            <a:r>
              <a:rPr lang="en-US" smtClean="0"/>
              <a:t>Click icon to add picture</a:t>
            </a:r>
            <a:endParaRPr lang="en-GB" dirty="0"/>
          </a:p>
        </p:txBody>
      </p:sp>
      <p:pic>
        <p:nvPicPr>
          <p:cNvPr id="25" name="Picture 24" descr="all white ungrouped.png"/>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567728" y="359251"/>
            <a:ext cx="2031237" cy="776927"/>
          </a:xfrm>
          <a:prstGeom prst="rect">
            <a:avLst/>
          </a:prstGeom>
        </p:spPr>
      </p:pic>
      <p:sp>
        <p:nvSpPr>
          <p:cNvPr id="12" name="Rectangle 11"/>
          <p:cNvSpPr/>
          <p:nvPr/>
        </p:nvSpPr>
        <p:spPr>
          <a:xfrm>
            <a:off x="-4271575" y="1"/>
            <a:ext cx="3885635" cy="7986889"/>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121920" tIns="121920" rIns="121920" bIns="121920" rtlCol="0" anchor="t"/>
          <a:lstStyle/>
          <a:p>
            <a:pPr algn="ctr"/>
            <a:r>
              <a:rPr lang="en-US" sz="1867" dirty="0" smtClean="0">
                <a:solidFill>
                  <a:srgbClr val="FF0000"/>
                </a:solidFill>
              </a:rPr>
              <a:t>TITLE SLIDE</a:t>
            </a:r>
          </a:p>
          <a:p>
            <a:pPr marL="0" marR="0" lvl="0" indent="0" algn="ctr" defTabSz="609585" rtl="0" eaLnBrk="1" fontAlgn="auto" latinLnBrk="0" hangingPunct="1">
              <a:lnSpc>
                <a:spcPct val="100000"/>
              </a:lnSpc>
              <a:spcBef>
                <a:spcPts val="0"/>
              </a:spcBef>
              <a:spcAft>
                <a:spcPts val="0"/>
              </a:spcAft>
              <a:buClrTx/>
              <a:buSzTx/>
              <a:buFontTx/>
              <a:buNone/>
              <a:tabLst/>
              <a:defRPr/>
            </a:pPr>
            <a:endParaRPr lang="en-GB" sz="933" dirty="0" smtClean="0">
              <a:solidFill>
                <a:srgbClr val="FF0000"/>
              </a:solidFill>
            </a:endParaRPr>
          </a:p>
          <a:p>
            <a:pPr marL="0" marR="0" lvl="0" indent="0" algn="ctr" defTabSz="609585" rtl="0" eaLnBrk="1" fontAlgn="auto" latinLnBrk="0" hangingPunct="1">
              <a:lnSpc>
                <a:spcPct val="100000"/>
              </a:lnSpc>
              <a:spcBef>
                <a:spcPts val="0"/>
              </a:spcBef>
              <a:spcAft>
                <a:spcPts val="0"/>
              </a:spcAft>
              <a:buClrTx/>
              <a:buSzTx/>
              <a:buFontTx/>
              <a:buNone/>
              <a:tabLst/>
              <a:defRPr/>
            </a:pPr>
            <a:r>
              <a:rPr lang="en-GB" sz="1867" dirty="0" smtClean="0">
                <a:solidFill>
                  <a:srgbClr val="FF0000"/>
                </a:solidFill>
              </a:rPr>
              <a:t>The image in the frame can be customized for </a:t>
            </a:r>
            <a:r>
              <a:rPr lang="en-GB" sz="1867" baseline="0" dirty="0" smtClean="0">
                <a:solidFill>
                  <a:srgbClr val="FF0000"/>
                </a:solidFill>
              </a:rPr>
              <a:t>an industry or topic. To customize:</a:t>
            </a:r>
          </a:p>
          <a:p>
            <a:pPr marL="0" marR="0" lvl="0" indent="0" algn="ctr" defTabSz="609585" rtl="0" eaLnBrk="1" fontAlgn="auto" latinLnBrk="0" hangingPunct="1">
              <a:lnSpc>
                <a:spcPct val="100000"/>
              </a:lnSpc>
              <a:spcBef>
                <a:spcPts val="0"/>
              </a:spcBef>
              <a:spcAft>
                <a:spcPts val="0"/>
              </a:spcAft>
              <a:buClrTx/>
              <a:buSzTx/>
              <a:buFontTx/>
              <a:buNone/>
              <a:tabLst/>
              <a:defRPr/>
            </a:pPr>
            <a:r>
              <a:rPr lang="en-GB" sz="1867" baseline="0" dirty="0" smtClean="0">
                <a:solidFill>
                  <a:srgbClr val="FF0000"/>
                </a:solidFill>
              </a:rPr>
              <a:t>In a web browser, go to </a:t>
            </a:r>
            <a:r>
              <a:rPr lang="en-GB" sz="1867" baseline="0" dirty="0" smtClean="0">
                <a:solidFill>
                  <a:srgbClr val="FF0000"/>
                </a:solidFill>
                <a:hlinkClick r:id="rId4"/>
              </a:rPr>
              <a:t>http://imagelibrary</a:t>
            </a:r>
            <a:r>
              <a:rPr lang="en-GB" sz="1867" baseline="0" dirty="0" smtClean="0">
                <a:solidFill>
                  <a:srgbClr val="FF0000"/>
                </a:solidFill>
              </a:rPr>
              <a:t>   </a:t>
            </a:r>
            <a:br>
              <a:rPr lang="en-GB" sz="1867" baseline="0" dirty="0" smtClean="0">
                <a:solidFill>
                  <a:srgbClr val="FF0000"/>
                </a:solidFill>
              </a:rPr>
            </a:br>
            <a:r>
              <a:rPr lang="en-GB" sz="1867" baseline="0" dirty="0" smtClean="0">
                <a:solidFill>
                  <a:srgbClr val="FF0000"/>
                </a:solidFill>
              </a:rPr>
              <a:t>and do a keyword search for an image. Save desired image to your computer. In PowerPoint, delete the current image, then click the icon to insert </a:t>
            </a:r>
            <a:r>
              <a:rPr lang="en-GB" sz="1867" dirty="0" smtClean="0">
                <a:solidFill>
                  <a:srgbClr val="FF0000"/>
                </a:solidFill>
              </a:rPr>
              <a:t>the image  saved from the library. The image should be cropped</a:t>
            </a:r>
            <a:r>
              <a:rPr lang="en-GB" sz="1867" baseline="0" dirty="0" smtClean="0">
                <a:solidFill>
                  <a:srgbClr val="FF0000"/>
                </a:solidFill>
              </a:rPr>
              <a:t> to </a:t>
            </a:r>
            <a:br>
              <a:rPr lang="en-GB" sz="1867" baseline="0" dirty="0" smtClean="0">
                <a:solidFill>
                  <a:srgbClr val="FF0000"/>
                </a:solidFill>
              </a:rPr>
            </a:br>
            <a:r>
              <a:rPr lang="en-GB" sz="1867" baseline="0" dirty="0" smtClean="0">
                <a:solidFill>
                  <a:srgbClr val="FF0000"/>
                </a:solidFill>
              </a:rPr>
              <a:t>1.6”h x 1.65”w.</a:t>
            </a:r>
            <a:endParaRPr lang="en-GB" sz="1867" dirty="0" smtClean="0">
              <a:solidFill>
                <a:srgbClr val="FF0000"/>
              </a:solidFill>
            </a:endParaRPr>
          </a:p>
          <a:p>
            <a:pPr marL="0" marR="0" lvl="0" indent="0" algn="ctr" defTabSz="609585" rtl="0" eaLnBrk="1" fontAlgn="auto" latinLnBrk="0" hangingPunct="1">
              <a:lnSpc>
                <a:spcPct val="100000"/>
              </a:lnSpc>
              <a:spcBef>
                <a:spcPts val="0"/>
              </a:spcBef>
              <a:spcAft>
                <a:spcPts val="0"/>
              </a:spcAft>
              <a:buClrTx/>
              <a:buSzTx/>
              <a:buFontTx/>
              <a:buNone/>
              <a:tabLst/>
              <a:defRPr/>
            </a:pPr>
            <a:endParaRPr lang="en-GB" sz="933" dirty="0" smtClean="0">
              <a:solidFill>
                <a:srgbClr val="FF0000"/>
              </a:solidFill>
            </a:endParaRPr>
          </a:p>
          <a:p>
            <a:pPr marL="0" marR="0" lvl="0" indent="0" algn="ctr" defTabSz="609585" rtl="0" eaLnBrk="1" fontAlgn="auto" latinLnBrk="0" hangingPunct="1">
              <a:lnSpc>
                <a:spcPct val="100000"/>
              </a:lnSpc>
              <a:spcBef>
                <a:spcPts val="0"/>
              </a:spcBef>
              <a:spcAft>
                <a:spcPts val="0"/>
              </a:spcAft>
              <a:buClrTx/>
              <a:buSzTx/>
              <a:buFontTx/>
              <a:buNone/>
              <a:tabLst/>
              <a:defRPr/>
            </a:pPr>
            <a:r>
              <a:rPr lang="en-GB" sz="1867" dirty="0" smtClean="0">
                <a:solidFill>
                  <a:srgbClr val="FF0000"/>
                </a:solidFill>
              </a:rPr>
              <a:t>A PowerPoint Toolkit file has also been saved in the Image Library. </a:t>
            </a:r>
            <a:br>
              <a:rPr lang="en-GB" sz="1867" dirty="0" smtClean="0">
                <a:solidFill>
                  <a:srgbClr val="FF0000"/>
                </a:solidFill>
              </a:rPr>
            </a:br>
            <a:r>
              <a:rPr lang="en-GB" sz="1867" dirty="0" smtClean="0">
                <a:solidFill>
                  <a:srgbClr val="FF0000"/>
                </a:solidFill>
              </a:rPr>
              <a:t>It includes </a:t>
            </a:r>
            <a:r>
              <a:rPr lang="en-US" sz="1867" dirty="0" smtClean="0">
                <a:solidFill>
                  <a:srgbClr val="FF0000"/>
                </a:solidFill>
              </a:rPr>
              <a:t>sample tables, charts and iconography that follow the Foley brand. Copy/paste</a:t>
            </a:r>
            <a:r>
              <a:rPr lang="en-US" sz="1867" baseline="0" dirty="0" smtClean="0">
                <a:solidFill>
                  <a:srgbClr val="FF0000"/>
                </a:solidFill>
              </a:rPr>
              <a:t> from the Toolkit file to include branded graphics in your presentation. </a:t>
            </a:r>
            <a:endParaRPr lang="en-US" sz="1867" dirty="0" smtClean="0">
              <a:solidFill>
                <a:srgbClr val="FF0000"/>
              </a:solidFill>
            </a:endParaRPr>
          </a:p>
          <a:p>
            <a:pPr marL="0" marR="0" lvl="0" indent="0" algn="ctr" defTabSz="609585" rtl="0" eaLnBrk="1" fontAlgn="auto" latinLnBrk="0" hangingPunct="1">
              <a:lnSpc>
                <a:spcPct val="100000"/>
              </a:lnSpc>
              <a:spcBef>
                <a:spcPts val="0"/>
              </a:spcBef>
              <a:spcAft>
                <a:spcPts val="0"/>
              </a:spcAft>
              <a:buClrTx/>
              <a:buSzTx/>
              <a:buFontTx/>
              <a:buNone/>
              <a:tabLst/>
              <a:defRPr/>
            </a:pPr>
            <a:endParaRPr lang="en-US" sz="933" dirty="0" smtClean="0">
              <a:solidFill>
                <a:srgbClr val="FF0000"/>
              </a:solidFill>
            </a:endParaRPr>
          </a:p>
          <a:p>
            <a:pPr marL="0" marR="0" lvl="0" indent="0" algn="ctr" defTabSz="609585" rtl="0" eaLnBrk="1" fontAlgn="auto" latinLnBrk="0" hangingPunct="1">
              <a:lnSpc>
                <a:spcPct val="100000"/>
              </a:lnSpc>
              <a:spcBef>
                <a:spcPts val="0"/>
              </a:spcBef>
              <a:spcAft>
                <a:spcPts val="0"/>
              </a:spcAft>
              <a:buClrTx/>
              <a:buSzTx/>
              <a:buFontTx/>
              <a:buNone/>
              <a:tabLst/>
              <a:defRPr/>
            </a:pPr>
            <a:r>
              <a:rPr lang="en-US" sz="1867" dirty="0" smtClean="0">
                <a:solidFill>
                  <a:srgbClr val="FF0000"/>
                </a:solidFill>
              </a:rPr>
              <a:t>For Help with Foley PPT templates or</a:t>
            </a:r>
            <a:r>
              <a:rPr lang="en-US" sz="1867" baseline="0" dirty="0" smtClean="0">
                <a:solidFill>
                  <a:srgbClr val="FF0000"/>
                </a:solidFill>
              </a:rPr>
              <a:t> graphics, contact Marketing Central at </a:t>
            </a:r>
            <a:r>
              <a:rPr lang="en-US" sz="1867" dirty="0" smtClean="0">
                <a:solidFill>
                  <a:srgbClr val="FF0000"/>
                </a:solidFill>
                <a:hlinkClick r:id="rId5"/>
              </a:rPr>
              <a:t>marketingcentral@foley.com</a:t>
            </a:r>
            <a:r>
              <a:rPr lang="en-US" sz="1867" baseline="0" dirty="0" smtClean="0">
                <a:solidFill>
                  <a:srgbClr val="FF0000"/>
                </a:solidFill>
              </a:rPr>
              <a:t> or 1.800.276.6604.</a:t>
            </a:r>
            <a:endParaRPr lang="en-GB" sz="1867" dirty="0" smtClean="0">
              <a:solidFill>
                <a:srgbClr val="FF0000"/>
              </a:solidFill>
            </a:endParaRPr>
          </a:p>
        </p:txBody>
      </p:sp>
      <p:sp>
        <p:nvSpPr>
          <p:cNvPr id="17" name="Rectangle 16"/>
          <p:cNvSpPr/>
          <p:nvPr/>
        </p:nvSpPr>
        <p:spPr>
          <a:xfrm>
            <a:off x="-60684" y="7517520"/>
            <a:ext cx="12295016" cy="420564"/>
          </a:xfrm>
          <a:prstGeom prst="rect">
            <a:avLst/>
          </a:prstGeom>
          <a:solidFill>
            <a:schemeClr val="bg1"/>
          </a:solidFill>
          <a:ln>
            <a:solidFill>
              <a:srgbClr val="FF0000"/>
            </a:solidFill>
          </a:ln>
        </p:spPr>
        <p:txBody>
          <a:bodyPr wrap="square">
            <a:spAutoFit/>
          </a:bodyPr>
          <a:lstStyle/>
          <a:p>
            <a:pPr marL="0" marR="0" lvl="0" indent="0" algn="ctr" defTabSz="609585" rtl="0" eaLnBrk="1" fontAlgn="auto" latinLnBrk="0" hangingPunct="1">
              <a:lnSpc>
                <a:spcPct val="100000"/>
              </a:lnSpc>
              <a:spcBef>
                <a:spcPts val="0"/>
              </a:spcBef>
              <a:spcAft>
                <a:spcPts val="0"/>
              </a:spcAft>
              <a:buClrTx/>
              <a:buSzTx/>
              <a:buFontTx/>
              <a:buNone/>
              <a:tabLst/>
              <a:defRPr/>
            </a:pPr>
            <a:r>
              <a:rPr kumimoji="0" lang="en-GB" sz="2133" b="0" i="0" u="none" strike="noStrike" kern="1200" cap="none" spc="0" normalizeH="0" baseline="0" noProof="0" dirty="0" smtClean="0">
                <a:ln>
                  <a:noFill/>
                </a:ln>
                <a:solidFill>
                  <a:srgbClr val="FF0000"/>
                </a:solidFill>
                <a:effectLst/>
                <a:uLnTx/>
                <a:uFillTx/>
                <a:latin typeface="+mn-lt"/>
                <a:ea typeface="+mn-ea"/>
                <a:cs typeface="+mn-cs"/>
              </a:rPr>
              <a:t>NOTE: Every presentation should include the “Disclaimer – contact info” slide layout as well.</a:t>
            </a:r>
          </a:p>
        </p:txBody>
      </p:sp>
    </p:spTree>
    <p:extLst>
      <p:ext uri="{BB962C8B-B14F-4D97-AF65-F5344CB8AC3E}">
        <p14:creationId xmlns:p14="http://schemas.microsoft.com/office/powerpoint/2010/main" val="3455879519"/>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column offset left double row">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BA72F38C-EE73-4F94-AB88-F1BF9BDDC394}" type="datetimeFigureOut">
              <a:rPr lang="en-US" smtClean="0"/>
              <a:t>11/13/2022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FF5C228-D00A-49FF-A432-F2757D590D7E}" type="slidenum">
              <a:rPr lang="en-US" smtClean="0"/>
              <a:t>‹#›</a:t>
            </a:fld>
            <a:endParaRPr lang="en-US"/>
          </a:p>
        </p:txBody>
      </p:sp>
      <p:sp>
        <p:nvSpPr>
          <p:cNvPr id="8" name="Content Placeholder 8"/>
          <p:cNvSpPr>
            <a:spLocks noGrp="1"/>
          </p:cNvSpPr>
          <p:nvPr>
            <p:ph sz="quarter" idx="14"/>
          </p:nvPr>
        </p:nvSpPr>
        <p:spPr>
          <a:xfrm>
            <a:off x="498844" y="3537903"/>
            <a:ext cx="3657600" cy="2194560"/>
          </a:xfrm>
        </p:spPr>
        <p:txBody>
          <a:bodyPr>
            <a:noAutofit/>
          </a:bodyPr>
          <a:lstStyle>
            <a:lvl1pPr>
              <a:defRPr lang="en-US"/>
            </a:lvl1pPr>
            <a:lvl2pPr>
              <a:defRPr lang="en-US"/>
            </a:lvl2pPr>
            <a:lvl3pPr>
              <a:defRPr lang="en-GB" dirty="0"/>
            </a:lvl3pPr>
            <a:lvl4pPr marL="1073124" indent="-361942">
              <a:defRPr sz="1867"/>
            </a:lvl4pPr>
            <a:lvl5pPr marL="1073124" indent="-361942">
              <a:defRPr sz="1867"/>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0" name="Content Placeholder 8"/>
          <p:cNvSpPr>
            <a:spLocks noGrp="1"/>
          </p:cNvSpPr>
          <p:nvPr>
            <p:ph sz="quarter" idx="16"/>
          </p:nvPr>
        </p:nvSpPr>
        <p:spPr>
          <a:xfrm>
            <a:off x="4389119" y="1160463"/>
            <a:ext cx="7315200" cy="4572000"/>
          </a:xfrm>
        </p:spPr>
        <p:txBody>
          <a:bodyPr>
            <a:noAutofit/>
          </a:bodyPr>
          <a:lstStyle>
            <a:lvl1pPr>
              <a:defRPr lang="en-US"/>
            </a:lvl1pPr>
            <a:lvl2pPr>
              <a:defRPr lang="en-US"/>
            </a:lvl2pPr>
            <a:lvl3pPr>
              <a:defRPr lang="en-GB" dirty="0"/>
            </a:lvl3pPr>
            <a:lvl4pPr marL="1073124" indent="-361942">
              <a:defRPr sz="2400"/>
            </a:lvl4pPr>
            <a:lvl5pPr marL="1073124" indent="-361942">
              <a:defRPr sz="2400"/>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7" name="Content Placeholder 6"/>
          <p:cNvSpPr>
            <a:spLocks noGrp="1"/>
          </p:cNvSpPr>
          <p:nvPr>
            <p:ph sz="quarter" idx="18"/>
          </p:nvPr>
        </p:nvSpPr>
        <p:spPr>
          <a:xfrm>
            <a:off x="498844" y="1160463"/>
            <a:ext cx="3657600" cy="2194560"/>
          </a:xfrm>
        </p:spPr>
        <p:txBody>
          <a:bodyPr>
            <a:noAutofit/>
          </a:bodyPr>
          <a:lstStyle>
            <a:lvl1pPr>
              <a:defRPr lang="en-US"/>
            </a:lvl1pPr>
            <a:lvl2pPr>
              <a:defRPr lang="en-US"/>
            </a:lvl2pPr>
            <a:lvl3pPr>
              <a:defRPr lang="en-GB" dirty="0"/>
            </a:lvl3pPr>
            <a:lvl4pPr marL="1073124" indent="-361942">
              <a:defRPr sz="1867"/>
            </a:lvl4pPr>
            <a:lvl5pPr marL="1073124" indent="-361942">
              <a:defRPr sz="1867"/>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9" name="Rectangle 8"/>
          <p:cNvSpPr/>
          <p:nvPr/>
        </p:nvSpPr>
        <p:spPr>
          <a:xfrm>
            <a:off x="-4271575" y="2"/>
            <a:ext cx="3885635" cy="1129033"/>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121920" tIns="121920" rIns="121920" bIns="121920" rtlCol="0" anchor="t"/>
          <a:lstStyle/>
          <a:p>
            <a:pPr algn="ctr"/>
            <a:r>
              <a:rPr lang="en-US" sz="2400" dirty="0" smtClean="0">
                <a:solidFill>
                  <a:srgbClr val="FF0000"/>
                </a:solidFill>
              </a:rPr>
              <a:t>2-COLUMN </a:t>
            </a:r>
            <a:r>
              <a:rPr lang="en-US" sz="2400" dirty="0">
                <a:solidFill>
                  <a:srgbClr val="FF0000"/>
                </a:solidFill>
              </a:rPr>
              <a:t/>
            </a:r>
            <a:br>
              <a:rPr lang="en-US" sz="2400" dirty="0">
                <a:solidFill>
                  <a:srgbClr val="FF0000"/>
                </a:solidFill>
              </a:rPr>
            </a:br>
            <a:r>
              <a:rPr lang="en-US" sz="2400" dirty="0">
                <a:solidFill>
                  <a:srgbClr val="FF0000"/>
                </a:solidFill>
              </a:rPr>
              <a:t>OFFSET LEFT DOUBLE</a:t>
            </a:r>
            <a:endParaRPr lang="en-GB" sz="2400" dirty="0">
              <a:solidFill>
                <a:srgbClr val="FF0000"/>
              </a:solidFill>
            </a:endParaRPr>
          </a:p>
        </p:txBody>
      </p:sp>
    </p:spTree>
    <p:extLst>
      <p:ext uri="{BB962C8B-B14F-4D97-AF65-F5344CB8AC3E}">
        <p14:creationId xmlns:p14="http://schemas.microsoft.com/office/powerpoint/2010/main" val="578965642"/>
      </p:ext>
    </p:extLst>
  </p:cSld>
  <p:clrMapOvr>
    <a:masterClrMapping/>
  </p:clrMapOvr>
  <p:timing>
    <p:tnLst>
      <p:par>
        <p:cTn id="1" dur="indefinite" restart="never" nodeType="tmRoot"/>
      </p:par>
    </p:tnLst>
  </p:timing>
  <p:extLst mod="1">
    <p:ext uri="{DCECCB84-F9BA-43D5-87BE-67443E8EF086}">
      <p15:sldGuideLst xmlns:p15="http://schemas.microsoft.com/office/powerpoint/2012/main"/>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2-column offset left double picture">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r>
              <a:rPr lang="en-US" noProof="0" smtClean="0"/>
              <a:t>March 5, 2017</a:t>
            </a:r>
            <a:endParaRPr lang="en-US" noProof="0" dirty="0"/>
          </a:p>
        </p:txBody>
      </p:sp>
      <p:sp>
        <p:nvSpPr>
          <p:cNvPr id="4" name="Footer Placeholder 3"/>
          <p:cNvSpPr>
            <a:spLocks noGrp="1"/>
          </p:cNvSpPr>
          <p:nvPr>
            <p:ph type="ftr" sz="quarter" idx="11"/>
          </p:nvPr>
        </p:nvSpPr>
        <p:spPr/>
        <p:txBody>
          <a:bodyPr/>
          <a:lstStyle/>
          <a:p>
            <a:endParaRPr lang="en-US" noProof="0"/>
          </a:p>
        </p:txBody>
      </p:sp>
      <p:sp>
        <p:nvSpPr>
          <p:cNvPr id="5" name="Slide Number Placeholder 4"/>
          <p:cNvSpPr>
            <a:spLocks noGrp="1"/>
          </p:cNvSpPr>
          <p:nvPr>
            <p:ph type="sldNum" sz="quarter" idx="12"/>
          </p:nvPr>
        </p:nvSpPr>
        <p:spPr/>
        <p:txBody>
          <a:bodyPr/>
          <a:lstStyle/>
          <a:p>
            <a:fld id="{E6CFA7DF-507C-4E09-82DC-45BF34BA84A3}" type="slidenum">
              <a:rPr lang="en-US" smtClean="0"/>
              <a:pPr/>
              <a:t>‹#›</a:t>
            </a:fld>
            <a:endParaRPr lang="en-US" dirty="0"/>
          </a:p>
        </p:txBody>
      </p:sp>
      <p:sp>
        <p:nvSpPr>
          <p:cNvPr id="8" name="Content Placeholder 8"/>
          <p:cNvSpPr>
            <a:spLocks noGrp="1"/>
          </p:cNvSpPr>
          <p:nvPr>
            <p:ph sz="quarter" idx="14"/>
          </p:nvPr>
        </p:nvSpPr>
        <p:spPr>
          <a:xfrm>
            <a:off x="497077" y="3537903"/>
            <a:ext cx="3657600" cy="2194560"/>
          </a:xfrm>
        </p:spPr>
        <p:txBody>
          <a:bodyPr>
            <a:noAutofit/>
          </a:bodyPr>
          <a:lstStyle>
            <a:lvl1pPr>
              <a:defRPr lang="en-US"/>
            </a:lvl1pPr>
            <a:lvl2pPr>
              <a:defRPr lang="en-US"/>
            </a:lvl2pPr>
            <a:lvl3pPr>
              <a:defRPr lang="en-GB" dirty="0"/>
            </a:lvl3pPr>
            <a:lvl4pPr marL="1073124" indent="-361942">
              <a:defRPr sz="1867"/>
            </a:lvl4pPr>
            <a:lvl5pPr marL="1073124" indent="-361942">
              <a:defRPr sz="1867"/>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0" name="Content Placeholder 8"/>
          <p:cNvSpPr>
            <a:spLocks noGrp="1"/>
          </p:cNvSpPr>
          <p:nvPr>
            <p:ph sz="quarter" idx="16"/>
          </p:nvPr>
        </p:nvSpPr>
        <p:spPr>
          <a:xfrm>
            <a:off x="4387947" y="1160463"/>
            <a:ext cx="7315200" cy="4572000"/>
          </a:xfrm>
        </p:spPr>
        <p:txBody>
          <a:bodyPr>
            <a:noAutofit/>
          </a:bodyPr>
          <a:lstStyle>
            <a:lvl1pPr>
              <a:defRPr lang="en-US"/>
            </a:lvl1pPr>
            <a:lvl2pPr>
              <a:defRPr lang="en-US"/>
            </a:lvl2pPr>
            <a:lvl3pPr>
              <a:defRPr lang="en-GB" dirty="0"/>
            </a:lvl3pPr>
            <a:lvl4pPr marL="1073124" indent="-361942">
              <a:defRPr sz="2400"/>
            </a:lvl4pPr>
            <a:lvl5pPr marL="1073124" indent="-361942">
              <a:defRPr sz="2400"/>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9" name="Picture Placeholder 6"/>
          <p:cNvSpPr>
            <a:spLocks noGrp="1"/>
          </p:cNvSpPr>
          <p:nvPr>
            <p:ph type="pic" sz="quarter" idx="19"/>
          </p:nvPr>
        </p:nvSpPr>
        <p:spPr>
          <a:xfrm>
            <a:off x="497077" y="1160463"/>
            <a:ext cx="3657600" cy="2194560"/>
          </a:xfrm>
        </p:spPr>
        <p:txBody>
          <a:bodyPr/>
          <a:lstStyle/>
          <a:p>
            <a:r>
              <a:rPr lang="en-US" smtClean="0"/>
              <a:t>Click icon to add picture</a:t>
            </a:r>
            <a:endParaRPr lang="en-GB"/>
          </a:p>
        </p:txBody>
      </p:sp>
      <p:sp>
        <p:nvSpPr>
          <p:cNvPr id="11" name="Rectangle 10"/>
          <p:cNvSpPr/>
          <p:nvPr/>
        </p:nvSpPr>
        <p:spPr>
          <a:xfrm>
            <a:off x="-4271575" y="1"/>
            <a:ext cx="3885635" cy="1517139"/>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121920" tIns="121920" rIns="121920" bIns="121920" rtlCol="0" anchor="t"/>
          <a:lstStyle/>
          <a:p>
            <a:pPr algn="ctr"/>
            <a:r>
              <a:rPr lang="en-US" sz="2400" dirty="0" smtClean="0">
                <a:solidFill>
                  <a:srgbClr val="FF0000"/>
                </a:solidFill>
              </a:rPr>
              <a:t>2-COLUMN </a:t>
            </a:r>
            <a:r>
              <a:rPr lang="en-US" sz="2400" dirty="0">
                <a:solidFill>
                  <a:srgbClr val="FF0000"/>
                </a:solidFill>
              </a:rPr>
              <a:t/>
            </a:r>
            <a:br>
              <a:rPr lang="en-US" sz="2400" dirty="0">
                <a:solidFill>
                  <a:srgbClr val="FF0000"/>
                </a:solidFill>
              </a:rPr>
            </a:br>
            <a:r>
              <a:rPr lang="en-US" sz="2400" dirty="0">
                <a:solidFill>
                  <a:srgbClr val="FF0000"/>
                </a:solidFill>
              </a:rPr>
              <a:t>OFFSET LEFT DOUBLE PICTURE</a:t>
            </a:r>
            <a:endParaRPr lang="en-GB" sz="2400" dirty="0">
              <a:solidFill>
                <a:srgbClr val="FF0000"/>
              </a:solidFill>
            </a:endParaRPr>
          </a:p>
        </p:txBody>
      </p:sp>
    </p:spTree>
    <p:extLst>
      <p:ext uri="{BB962C8B-B14F-4D97-AF65-F5344CB8AC3E}">
        <p14:creationId xmlns:p14="http://schemas.microsoft.com/office/powerpoint/2010/main" val="3917162835"/>
      </p:ext>
    </p:extLst>
  </p:cSld>
  <p:clrMapOvr>
    <a:masterClrMapping/>
  </p:clrMapOvr>
  <p:timing>
    <p:tnLst>
      <p:par>
        <p:cTn id="1" dur="indefinite" restart="never" nodeType="tmRoot"/>
      </p:par>
    </p:tnLst>
  </p:timing>
  <p:extLst mod="1">
    <p:ext uri="{DCECCB84-F9BA-43D5-87BE-67443E8EF086}">
      <p15:sldGuideLst xmlns:p15="http://schemas.microsoft.com/office/powerpoint/2012/main"/>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3-column">
    <p:spTree>
      <p:nvGrpSpPr>
        <p:cNvPr id="1" name=""/>
        <p:cNvGrpSpPr/>
        <p:nvPr/>
      </p:nvGrpSpPr>
      <p:grpSpPr>
        <a:xfrm>
          <a:off x="0" y="0"/>
          <a:ext cx="0" cy="0"/>
          <a:chOff x="0" y="0"/>
          <a:chExt cx="0" cy="0"/>
        </a:xfrm>
      </p:grpSpPr>
      <p:sp>
        <p:nvSpPr>
          <p:cNvPr id="2" name="Title 1"/>
          <p:cNvSpPr>
            <a:spLocks noGrp="1"/>
          </p:cNvSpPr>
          <p:nvPr>
            <p:ph type="title"/>
          </p:nvPr>
        </p:nvSpPr>
        <p:spPr>
          <a:xfrm>
            <a:off x="487682" y="368300"/>
            <a:ext cx="11216639" cy="684213"/>
          </a:xfrm>
        </p:spPr>
        <p:txBody>
          <a:bodyPr>
            <a:noAutofit/>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BA72F38C-EE73-4F94-AB88-F1BF9BDDC394}" type="datetimeFigureOut">
              <a:rPr lang="en-US" smtClean="0"/>
              <a:t>11/13/2022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FF5C228-D00A-49FF-A432-F2757D590D7E}" type="slidenum">
              <a:rPr lang="en-US" smtClean="0"/>
              <a:t>‹#›</a:t>
            </a:fld>
            <a:endParaRPr lang="en-US"/>
          </a:p>
        </p:txBody>
      </p:sp>
      <p:sp>
        <p:nvSpPr>
          <p:cNvPr id="8" name="Content Placeholder 8"/>
          <p:cNvSpPr>
            <a:spLocks noGrp="1"/>
          </p:cNvSpPr>
          <p:nvPr>
            <p:ph sz="quarter" idx="14"/>
          </p:nvPr>
        </p:nvSpPr>
        <p:spPr>
          <a:xfrm>
            <a:off x="487680" y="1160463"/>
            <a:ext cx="3572256" cy="4572000"/>
          </a:xfrm>
        </p:spPr>
        <p:txBody>
          <a:bodyPr>
            <a:noAutofit/>
          </a:bodyPr>
          <a:lstStyle>
            <a:lvl1pPr>
              <a:defRPr lang="en-US"/>
            </a:lvl1pPr>
            <a:lvl2pPr>
              <a:defRPr lang="en-US"/>
            </a:lvl2pPr>
            <a:lvl3pPr>
              <a:defRPr lang="en-GB" dirty="0"/>
            </a:lvl3pPr>
            <a:lvl4pPr marL="1073124" indent="-361942">
              <a:defRPr sz="2400"/>
            </a:lvl4pPr>
            <a:lvl5pPr marL="1073124" indent="-361942">
              <a:defRPr sz="2400"/>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9" name="Content Placeholder 8"/>
          <p:cNvSpPr>
            <a:spLocks noGrp="1"/>
          </p:cNvSpPr>
          <p:nvPr>
            <p:ph sz="quarter" idx="15"/>
          </p:nvPr>
        </p:nvSpPr>
        <p:spPr>
          <a:xfrm>
            <a:off x="8132063" y="1160463"/>
            <a:ext cx="3572256" cy="4572000"/>
          </a:xfrm>
        </p:spPr>
        <p:txBody>
          <a:bodyPr>
            <a:noAutofit/>
          </a:bodyPr>
          <a:lstStyle>
            <a:lvl1pPr>
              <a:defRPr lang="en-US"/>
            </a:lvl1pPr>
            <a:lvl2pPr>
              <a:defRPr lang="en-US"/>
            </a:lvl2pPr>
            <a:lvl3pPr>
              <a:defRPr lang="en-GB" dirty="0"/>
            </a:lvl3pPr>
            <a:lvl4pPr marL="1073124" indent="-361942">
              <a:defRPr sz="2400"/>
            </a:lvl4pPr>
            <a:lvl5pPr marL="1073124" indent="-361942">
              <a:defRPr sz="2400"/>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0" name="Content Placeholder 8"/>
          <p:cNvSpPr>
            <a:spLocks noGrp="1"/>
          </p:cNvSpPr>
          <p:nvPr>
            <p:ph sz="quarter" idx="16"/>
          </p:nvPr>
        </p:nvSpPr>
        <p:spPr>
          <a:xfrm>
            <a:off x="4309872" y="1160463"/>
            <a:ext cx="3572256" cy="4572000"/>
          </a:xfrm>
        </p:spPr>
        <p:txBody>
          <a:bodyPr>
            <a:noAutofit/>
          </a:bodyPr>
          <a:lstStyle>
            <a:lvl1pPr>
              <a:defRPr lang="en-US"/>
            </a:lvl1pPr>
            <a:lvl2pPr>
              <a:defRPr lang="en-US"/>
            </a:lvl2pPr>
            <a:lvl3pPr>
              <a:defRPr lang="en-GB" dirty="0"/>
            </a:lvl3pPr>
            <a:lvl4pPr marL="1073124" indent="-361942">
              <a:defRPr sz="2400"/>
            </a:lvl4pPr>
            <a:lvl5pPr marL="1073124" indent="-361942">
              <a:defRPr sz="2400"/>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1" name="Rectangle 10"/>
          <p:cNvSpPr/>
          <p:nvPr/>
        </p:nvSpPr>
        <p:spPr>
          <a:xfrm>
            <a:off x="-4271575" y="2"/>
            <a:ext cx="3885635" cy="685831"/>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121920" tIns="121920" rIns="121920" bIns="121920" rtlCol="0" anchor="t"/>
          <a:lstStyle/>
          <a:p>
            <a:pPr algn="ctr"/>
            <a:r>
              <a:rPr lang="en-US" sz="2400" dirty="0" smtClean="0">
                <a:solidFill>
                  <a:srgbClr val="FF0000"/>
                </a:solidFill>
              </a:rPr>
              <a:t>3-COLUMN</a:t>
            </a:r>
            <a:endParaRPr lang="en-GB" sz="2400" dirty="0">
              <a:solidFill>
                <a:srgbClr val="FF0000"/>
              </a:solidFill>
            </a:endParaRPr>
          </a:p>
        </p:txBody>
      </p:sp>
    </p:spTree>
    <p:extLst>
      <p:ext uri="{BB962C8B-B14F-4D97-AF65-F5344CB8AC3E}">
        <p14:creationId xmlns:p14="http://schemas.microsoft.com/office/powerpoint/2010/main" val="940135300"/>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column double row">
    <p:spTree>
      <p:nvGrpSpPr>
        <p:cNvPr id="1" name=""/>
        <p:cNvGrpSpPr/>
        <p:nvPr/>
      </p:nvGrpSpPr>
      <p:grpSpPr>
        <a:xfrm>
          <a:off x="0" y="0"/>
          <a:ext cx="0" cy="0"/>
          <a:chOff x="0" y="0"/>
          <a:chExt cx="0" cy="0"/>
        </a:xfrm>
      </p:grpSpPr>
      <p:sp>
        <p:nvSpPr>
          <p:cNvPr id="2" name="Title 1"/>
          <p:cNvSpPr>
            <a:spLocks noGrp="1"/>
          </p:cNvSpPr>
          <p:nvPr>
            <p:ph type="title"/>
          </p:nvPr>
        </p:nvSpPr>
        <p:spPr>
          <a:xfrm>
            <a:off x="487682" y="368300"/>
            <a:ext cx="11216639" cy="684213"/>
          </a:xfrm>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BA72F38C-EE73-4F94-AB88-F1BF9BDDC394}" type="datetimeFigureOut">
              <a:rPr lang="en-US" smtClean="0"/>
              <a:t>11/13/2022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FF5C228-D00A-49FF-A432-F2757D590D7E}" type="slidenum">
              <a:rPr lang="en-US" smtClean="0"/>
              <a:t>‹#›</a:t>
            </a:fld>
            <a:endParaRPr lang="en-US"/>
          </a:p>
        </p:txBody>
      </p:sp>
      <p:sp>
        <p:nvSpPr>
          <p:cNvPr id="8" name="Content Placeholder 8"/>
          <p:cNvSpPr>
            <a:spLocks noGrp="1"/>
          </p:cNvSpPr>
          <p:nvPr>
            <p:ph sz="quarter" idx="14"/>
          </p:nvPr>
        </p:nvSpPr>
        <p:spPr>
          <a:xfrm>
            <a:off x="487680" y="1160463"/>
            <a:ext cx="3572256" cy="2194560"/>
          </a:xfrm>
        </p:spPr>
        <p:txBody>
          <a:bodyPr>
            <a:noAutofit/>
          </a:bodyPr>
          <a:lstStyle>
            <a:lvl1pPr>
              <a:defRPr lang="en-US"/>
            </a:lvl1pPr>
            <a:lvl2pPr>
              <a:defRPr lang="en-US"/>
            </a:lvl2pPr>
            <a:lvl3pPr>
              <a:defRPr lang="en-GB" dirty="0"/>
            </a:lvl3pPr>
            <a:lvl4pPr marL="1073124" indent="-361942">
              <a:defRPr sz="2400"/>
            </a:lvl4pPr>
            <a:lvl5pPr marL="1073124" indent="-361942">
              <a:defRPr sz="2400"/>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9" name="Content Placeholder 8"/>
          <p:cNvSpPr>
            <a:spLocks noGrp="1"/>
          </p:cNvSpPr>
          <p:nvPr>
            <p:ph sz="quarter" idx="15"/>
          </p:nvPr>
        </p:nvSpPr>
        <p:spPr>
          <a:xfrm>
            <a:off x="8132063" y="1160463"/>
            <a:ext cx="3572256" cy="2194560"/>
          </a:xfrm>
        </p:spPr>
        <p:txBody>
          <a:bodyPr>
            <a:noAutofit/>
          </a:bodyPr>
          <a:lstStyle>
            <a:lvl1pPr>
              <a:defRPr lang="en-US"/>
            </a:lvl1pPr>
            <a:lvl2pPr>
              <a:defRPr lang="en-US"/>
            </a:lvl2pPr>
            <a:lvl3pPr>
              <a:defRPr lang="en-GB" dirty="0"/>
            </a:lvl3pPr>
            <a:lvl4pPr marL="1073124" indent="-361942">
              <a:defRPr sz="2400"/>
            </a:lvl4pPr>
            <a:lvl5pPr marL="1073124" indent="-361942">
              <a:defRPr sz="2400"/>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0" name="Content Placeholder 8"/>
          <p:cNvSpPr>
            <a:spLocks noGrp="1"/>
          </p:cNvSpPr>
          <p:nvPr>
            <p:ph sz="quarter" idx="16"/>
          </p:nvPr>
        </p:nvSpPr>
        <p:spPr>
          <a:xfrm>
            <a:off x="4309872" y="1160463"/>
            <a:ext cx="3572256" cy="2194560"/>
          </a:xfrm>
        </p:spPr>
        <p:txBody>
          <a:bodyPr>
            <a:noAutofit/>
          </a:bodyPr>
          <a:lstStyle>
            <a:lvl1pPr>
              <a:defRPr lang="en-US"/>
            </a:lvl1pPr>
            <a:lvl2pPr>
              <a:defRPr lang="en-US"/>
            </a:lvl2pPr>
            <a:lvl3pPr>
              <a:defRPr lang="en-GB" dirty="0"/>
            </a:lvl3pPr>
            <a:lvl4pPr marL="1073124" indent="-361942">
              <a:defRPr sz="2400"/>
            </a:lvl4pPr>
            <a:lvl5pPr marL="1073124" indent="-361942">
              <a:defRPr sz="2400"/>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1" name="Content Placeholder 8"/>
          <p:cNvSpPr>
            <a:spLocks noGrp="1"/>
          </p:cNvSpPr>
          <p:nvPr>
            <p:ph sz="quarter" idx="17"/>
          </p:nvPr>
        </p:nvSpPr>
        <p:spPr>
          <a:xfrm>
            <a:off x="487680" y="3538728"/>
            <a:ext cx="3572256" cy="2194560"/>
          </a:xfrm>
        </p:spPr>
        <p:txBody>
          <a:bodyPr>
            <a:noAutofit/>
          </a:bodyPr>
          <a:lstStyle>
            <a:lvl1pPr>
              <a:defRPr lang="en-US"/>
            </a:lvl1pPr>
            <a:lvl2pPr>
              <a:defRPr lang="en-US"/>
            </a:lvl2pPr>
            <a:lvl3pPr>
              <a:defRPr lang="en-GB" dirty="0"/>
            </a:lvl3pPr>
            <a:lvl4pPr marL="1073124" indent="-361942">
              <a:defRPr sz="2400"/>
            </a:lvl4pPr>
            <a:lvl5pPr marL="1073124" indent="-361942">
              <a:defRPr sz="2400"/>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2" name="Content Placeholder 8"/>
          <p:cNvSpPr>
            <a:spLocks noGrp="1"/>
          </p:cNvSpPr>
          <p:nvPr>
            <p:ph sz="quarter" idx="18"/>
          </p:nvPr>
        </p:nvSpPr>
        <p:spPr>
          <a:xfrm>
            <a:off x="8132063" y="3538728"/>
            <a:ext cx="3572256" cy="2194560"/>
          </a:xfrm>
        </p:spPr>
        <p:txBody>
          <a:bodyPr>
            <a:noAutofit/>
          </a:bodyPr>
          <a:lstStyle>
            <a:lvl1pPr>
              <a:defRPr lang="en-US"/>
            </a:lvl1pPr>
            <a:lvl2pPr>
              <a:defRPr lang="en-US"/>
            </a:lvl2pPr>
            <a:lvl3pPr>
              <a:defRPr lang="en-GB" dirty="0"/>
            </a:lvl3pPr>
            <a:lvl4pPr marL="1073124" indent="-361942">
              <a:defRPr sz="2400"/>
            </a:lvl4pPr>
            <a:lvl5pPr marL="1073124" indent="-361942">
              <a:defRPr sz="2400"/>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3" name="Content Placeholder 8"/>
          <p:cNvSpPr>
            <a:spLocks noGrp="1"/>
          </p:cNvSpPr>
          <p:nvPr>
            <p:ph sz="quarter" idx="19"/>
          </p:nvPr>
        </p:nvSpPr>
        <p:spPr>
          <a:xfrm>
            <a:off x="4309872" y="3538728"/>
            <a:ext cx="3572256" cy="2194560"/>
          </a:xfrm>
        </p:spPr>
        <p:txBody>
          <a:bodyPr>
            <a:noAutofit/>
          </a:bodyPr>
          <a:lstStyle>
            <a:lvl1pPr>
              <a:defRPr lang="en-US"/>
            </a:lvl1pPr>
            <a:lvl2pPr>
              <a:defRPr lang="en-US"/>
            </a:lvl2pPr>
            <a:lvl3pPr>
              <a:defRPr lang="en-GB" dirty="0"/>
            </a:lvl3pPr>
            <a:lvl4pPr marL="1073124" indent="-361942">
              <a:defRPr sz="2400"/>
            </a:lvl4pPr>
            <a:lvl5pPr marL="1073124" indent="-361942">
              <a:defRPr sz="2400"/>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4" name="Rectangle 13"/>
          <p:cNvSpPr/>
          <p:nvPr/>
        </p:nvSpPr>
        <p:spPr>
          <a:xfrm>
            <a:off x="-4271575" y="1"/>
            <a:ext cx="3885635" cy="1051587"/>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121920" tIns="121920" rIns="121920" bIns="121920" rtlCol="0" anchor="t"/>
          <a:lstStyle/>
          <a:p>
            <a:pPr algn="ctr"/>
            <a:r>
              <a:rPr lang="en-US" sz="2400" dirty="0" smtClean="0">
                <a:solidFill>
                  <a:srgbClr val="FF0000"/>
                </a:solidFill>
              </a:rPr>
              <a:t>3-COLUMN </a:t>
            </a:r>
            <a:br>
              <a:rPr lang="en-US" sz="2400" dirty="0" smtClean="0">
                <a:solidFill>
                  <a:srgbClr val="FF0000"/>
                </a:solidFill>
              </a:rPr>
            </a:br>
            <a:r>
              <a:rPr lang="en-US" sz="2400" dirty="0" smtClean="0">
                <a:solidFill>
                  <a:srgbClr val="FF0000"/>
                </a:solidFill>
              </a:rPr>
              <a:t>DOUBLE </a:t>
            </a:r>
            <a:r>
              <a:rPr lang="en-US" sz="2400" dirty="0">
                <a:solidFill>
                  <a:srgbClr val="FF0000"/>
                </a:solidFill>
              </a:rPr>
              <a:t>ROW</a:t>
            </a:r>
            <a:endParaRPr lang="en-GB" sz="2400" dirty="0">
              <a:solidFill>
                <a:srgbClr val="FF0000"/>
              </a:solidFill>
            </a:endParaRPr>
          </a:p>
        </p:txBody>
      </p:sp>
    </p:spTree>
    <p:extLst>
      <p:ext uri="{BB962C8B-B14F-4D97-AF65-F5344CB8AC3E}">
        <p14:creationId xmlns:p14="http://schemas.microsoft.com/office/powerpoint/2010/main" val="993272207"/>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82600" y="368300"/>
            <a:ext cx="11221720" cy="684213"/>
          </a:xfrm>
        </p:spPr>
        <p:txBody>
          <a:bodyP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82599" y="1160463"/>
            <a:ext cx="5486400" cy="457200"/>
          </a:xfrm>
        </p:spPr>
        <p:txBody>
          <a:bodyPr anchor="b">
            <a:noAutofit/>
          </a:bodyPr>
          <a:lstStyle>
            <a:lvl1pPr marL="0" indent="0">
              <a:buNone/>
              <a:defRPr sz="3733" b="0">
                <a:solidFill>
                  <a:schemeClr val="tx2"/>
                </a:solidFill>
                <a:latin typeface="+mj-lt"/>
              </a:defRPr>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smtClean="0"/>
              <a:t>Edit Master text styles</a:t>
            </a:r>
          </a:p>
        </p:txBody>
      </p:sp>
      <p:sp>
        <p:nvSpPr>
          <p:cNvPr id="4" name="Content Placeholder 3"/>
          <p:cNvSpPr>
            <a:spLocks noGrp="1"/>
          </p:cNvSpPr>
          <p:nvPr>
            <p:ph sz="half" idx="2"/>
          </p:nvPr>
        </p:nvSpPr>
        <p:spPr>
          <a:xfrm>
            <a:off x="482599" y="1789642"/>
            <a:ext cx="5486400" cy="3920423"/>
          </a:xfrm>
        </p:spPr>
        <p:txBody>
          <a:bodyPr>
            <a:noAutofit/>
          </a:bodyPr>
          <a:lstStyle>
            <a:lvl1pPr>
              <a:defRPr lang="en-US"/>
            </a:lvl1pPr>
            <a:lvl2pPr>
              <a:defRPr lang="en-US"/>
            </a:lvl2pPr>
            <a:lvl3pPr>
              <a:defRPr lang="en-US" dirty="0"/>
            </a:lvl3pPr>
            <a:lvl4pPr marL="1073124" indent="-361942">
              <a:defRPr sz="2400"/>
            </a:lvl4pPr>
            <a:lvl5pPr marL="1073124" indent="-361942">
              <a:defRPr sz="2400"/>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160463"/>
            <a:ext cx="5486400" cy="457200"/>
          </a:xfrm>
        </p:spPr>
        <p:txBody>
          <a:bodyPr anchor="b">
            <a:noAutofit/>
          </a:bodyPr>
          <a:lstStyle>
            <a:lvl1pPr marL="0" indent="0">
              <a:buNone/>
              <a:defRPr sz="3733" b="0">
                <a:solidFill>
                  <a:schemeClr val="tx2"/>
                </a:solidFill>
                <a:latin typeface="+mj-lt"/>
              </a:defRPr>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smtClean="0"/>
              <a:t>Edit Master text styles</a:t>
            </a:r>
          </a:p>
        </p:txBody>
      </p:sp>
      <p:sp>
        <p:nvSpPr>
          <p:cNvPr id="6" name="Content Placeholder 5"/>
          <p:cNvSpPr>
            <a:spLocks noGrp="1"/>
          </p:cNvSpPr>
          <p:nvPr>
            <p:ph sz="quarter" idx="4"/>
          </p:nvPr>
        </p:nvSpPr>
        <p:spPr>
          <a:xfrm>
            <a:off x="6217920" y="1789642"/>
            <a:ext cx="5486400" cy="3942823"/>
          </a:xfrm>
        </p:spPr>
        <p:txBody>
          <a:bodyPr>
            <a:noAutofit/>
          </a:bodyPr>
          <a:lstStyle>
            <a:lvl1pPr>
              <a:defRPr lang="en-US"/>
            </a:lvl1pPr>
            <a:lvl2pPr>
              <a:defRPr lang="en-US"/>
            </a:lvl2pPr>
            <a:lvl3pPr>
              <a:defRPr lang="en-US" dirty="0"/>
            </a:lvl3pPr>
            <a:lvl4pPr marL="1073124" indent="-361942">
              <a:defRPr sz="2400"/>
            </a:lvl4pPr>
            <a:lvl5pPr marL="1073124" indent="-361942">
              <a:defRPr sz="2400"/>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A72F38C-EE73-4F94-AB88-F1BF9BDDC394}" type="datetimeFigureOut">
              <a:rPr lang="en-US" smtClean="0"/>
              <a:t>11/13/2022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FF5C228-D00A-49FF-A432-F2757D590D7E}" type="slidenum">
              <a:rPr lang="en-US" smtClean="0"/>
              <a:t>‹#›</a:t>
            </a:fld>
            <a:endParaRPr lang="en-US"/>
          </a:p>
        </p:txBody>
      </p:sp>
      <p:sp>
        <p:nvSpPr>
          <p:cNvPr id="10" name="Rectangle 9"/>
          <p:cNvSpPr/>
          <p:nvPr/>
        </p:nvSpPr>
        <p:spPr>
          <a:xfrm>
            <a:off x="-4271575" y="0"/>
            <a:ext cx="3885635" cy="777269"/>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121920" tIns="121920" rIns="121920" bIns="121920" rtlCol="0" anchor="t"/>
          <a:lstStyle/>
          <a:p>
            <a:pPr algn="ctr"/>
            <a:r>
              <a:rPr lang="en-US" sz="2400">
                <a:solidFill>
                  <a:srgbClr val="FF0000"/>
                </a:solidFill>
              </a:rPr>
              <a:t>COMPARISON</a:t>
            </a:r>
            <a:endParaRPr lang="en-GB" sz="2400">
              <a:solidFill>
                <a:srgbClr val="FF0000"/>
              </a:solidFill>
            </a:endParaRPr>
          </a:p>
        </p:txBody>
      </p:sp>
    </p:spTree>
    <p:extLst>
      <p:ext uri="{BB962C8B-B14F-4D97-AF65-F5344CB8AC3E}">
        <p14:creationId xmlns:p14="http://schemas.microsoft.com/office/powerpoint/2010/main" val="2739357304"/>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Single Bio">
    <p:spTree>
      <p:nvGrpSpPr>
        <p:cNvPr id="1" name=""/>
        <p:cNvGrpSpPr/>
        <p:nvPr/>
      </p:nvGrpSpPr>
      <p:grpSpPr>
        <a:xfrm>
          <a:off x="0" y="0"/>
          <a:ext cx="0" cy="0"/>
          <a:chOff x="0" y="0"/>
          <a:chExt cx="0" cy="0"/>
        </a:xfrm>
      </p:grpSpPr>
      <p:sp>
        <p:nvSpPr>
          <p:cNvPr id="2" name="Title 1"/>
          <p:cNvSpPr>
            <a:spLocks noGrp="1"/>
          </p:cNvSpPr>
          <p:nvPr>
            <p:ph type="title"/>
          </p:nvPr>
        </p:nvSpPr>
        <p:spPr>
          <a:xfrm>
            <a:off x="487682" y="368300"/>
            <a:ext cx="11216639" cy="684213"/>
          </a:xfrm>
        </p:spPr>
        <p:txBody>
          <a:bodyPr>
            <a:noAutofit/>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r>
              <a:rPr lang="en-US" noProof="0" smtClean="0"/>
              <a:t>March 5, 2017</a:t>
            </a:r>
            <a:endParaRPr lang="en-US" noProof="0" dirty="0"/>
          </a:p>
        </p:txBody>
      </p:sp>
      <p:sp>
        <p:nvSpPr>
          <p:cNvPr id="4" name="Footer Placeholder 3"/>
          <p:cNvSpPr>
            <a:spLocks noGrp="1"/>
          </p:cNvSpPr>
          <p:nvPr>
            <p:ph type="ftr" sz="quarter" idx="11"/>
          </p:nvPr>
        </p:nvSpPr>
        <p:spPr/>
        <p:txBody>
          <a:bodyPr/>
          <a:lstStyle/>
          <a:p>
            <a:endParaRPr lang="en-US" noProof="0"/>
          </a:p>
        </p:txBody>
      </p:sp>
      <p:sp>
        <p:nvSpPr>
          <p:cNvPr id="5" name="Slide Number Placeholder 4"/>
          <p:cNvSpPr>
            <a:spLocks noGrp="1"/>
          </p:cNvSpPr>
          <p:nvPr>
            <p:ph type="sldNum" sz="quarter" idx="12"/>
          </p:nvPr>
        </p:nvSpPr>
        <p:spPr/>
        <p:txBody>
          <a:bodyPr/>
          <a:lstStyle/>
          <a:p>
            <a:fld id="{E6CFA7DF-507C-4E09-82DC-45BF34BA84A3}" type="slidenum">
              <a:rPr lang="en-US" smtClean="0"/>
              <a:pPr/>
              <a:t>‹#›</a:t>
            </a:fld>
            <a:endParaRPr lang="en-US" dirty="0"/>
          </a:p>
        </p:txBody>
      </p:sp>
      <p:sp>
        <p:nvSpPr>
          <p:cNvPr id="6" name="Picture Placeholder 6"/>
          <p:cNvSpPr>
            <a:spLocks noGrp="1"/>
          </p:cNvSpPr>
          <p:nvPr>
            <p:ph type="pic" sz="quarter" idx="13"/>
          </p:nvPr>
        </p:nvSpPr>
        <p:spPr>
          <a:xfrm>
            <a:off x="487680" y="1160463"/>
            <a:ext cx="2193600" cy="1728000"/>
          </a:xfrm>
        </p:spPr>
        <p:txBody>
          <a:bodyPr/>
          <a:lstStyle/>
          <a:p>
            <a:r>
              <a:rPr lang="en-US" smtClean="0"/>
              <a:t>Click icon to add picture</a:t>
            </a:r>
            <a:endParaRPr lang="en-GB"/>
          </a:p>
        </p:txBody>
      </p:sp>
      <p:sp>
        <p:nvSpPr>
          <p:cNvPr id="8" name="Content Placeholder 8"/>
          <p:cNvSpPr>
            <a:spLocks noGrp="1"/>
          </p:cNvSpPr>
          <p:nvPr>
            <p:ph sz="quarter" idx="15"/>
          </p:nvPr>
        </p:nvSpPr>
        <p:spPr>
          <a:xfrm>
            <a:off x="3025425" y="1805259"/>
            <a:ext cx="8683977" cy="1083203"/>
          </a:xfrm>
        </p:spPr>
        <p:txBody>
          <a:bodyPr lIns="0" rIns="0">
            <a:noAutofit/>
          </a:bodyPr>
          <a:lstStyle>
            <a:lvl1pPr marL="0" indent="0">
              <a:spcAft>
                <a:spcPts val="0"/>
              </a:spcAft>
              <a:buNone/>
              <a:defRPr sz="1600">
                <a:solidFill>
                  <a:schemeClr val="tx1"/>
                </a:solidFill>
                <a:latin typeface="+mn-lt"/>
              </a:defRPr>
            </a:lvl1pPr>
            <a:lvl2pPr>
              <a:defRPr>
                <a:solidFill>
                  <a:schemeClr val="tx1"/>
                </a:solidFill>
                <a:latin typeface="+mj-lt"/>
              </a:defRPr>
            </a:lvl2pPr>
            <a:lvl3pPr>
              <a:defRPr>
                <a:solidFill>
                  <a:schemeClr val="tx1"/>
                </a:solidFill>
                <a:latin typeface="+mj-lt"/>
              </a:defRPr>
            </a:lvl3pPr>
            <a:lvl4pPr>
              <a:defRPr>
                <a:solidFill>
                  <a:schemeClr val="tx1"/>
                </a:solidFill>
                <a:latin typeface="+mj-lt"/>
              </a:defRPr>
            </a:lvl4pPr>
            <a:lvl5pPr>
              <a:defRPr>
                <a:solidFill>
                  <a:schemeClr val="tx1"/>
                </a:solidFill>
                <a:latin typeface="+mj-lt"/>
              </a:defRPr>
            </a:lvl5pPr>
          </a:lstStyle>
          <a:p>
            <a:pPr lvl="0"/>
            <a:r>
              <a:rPr lang="en-US" smtClean="0"/>
              <a:t>Edit Master text styles</a:t>
            </a:r>
          </a:p>
        </p:txBody>
      </p:sp>
      <p:sp>
        <p:nvSpPr>
          <p:cNvPr id="10" name="Text Placeholder 9"/>
          <p:cNvSpPr>
            <a:spLocks noGrp="1"/>
          </p:cNvSpPr>
          <p:nvPr>
            <p:ph type="body" sz="quarter" idx="16"/>
          </p:nvPr>
        </p:nvSpPr>
        <p:spPr>
          <a:xfrm>
            <a:off x="487680" y="3031067"/>
            <a:ext cx="5486400" cy="2701396"/>
          </a:xfrm>
          <a:blipFill>
            <a:blip r:embed="rId2"/>
            <a:stretch>
              <a:fillRect/>
            </a:stretch>
          </a:blipFill>
        </p:spPr>
        <p:txBody>
          <a:bodyPr lIns="0" tIns="91440" rIns="0">
            <a:noAutofit/>
          </a:bodyPr>
          <a:lstStyle>
            <a:lvl1pPr marR="0" algn="l" defTabSz="1219170" rtl="0" eaLnBrk="1" fontAlgn="auto" latinLnBrk="0" hangingPunct="1">
              <a:lnSpc>
                <a:spcPct val="95000"/>
              </a:lnSpc>
              <a:spcBef>
                <a:spcPts val="400"/>
              </a:spcBef>
              <a:spcAft>
                <a:spcPts val="400"/>
              </a:spcAft>
              <a:buSzPct val="90000"/>
              <a:tabLst/>
              <a:defRPr kumimoji="0" lang="en-US" sz="1867" b="0" i="0" u="none" strike="noStrike" kern="1200" cap="none" spc="0" normalizeH="0" baseline="0" noProof="0">
                <a:ln>
                  <a:noFill/>
                </a:ln>
                <a:solidFill>
                  <a:srgbClr val="2A2B2D">
                    <a:lumMod val="50000"/>
                  </a:srgbClr>
                </a:solidFill>
                <a:effectLst/>
                <a:uLnTx/>
                <a:uFillTx/>
                <a:latin typeface="+mn-lt"/>
                <a:ea typeface="+mn-ea"/>
                <a:cs typeface="+mn-cs"/>
              </a:defRPr>
            </a:lvl1pPr>
            <a:lvl2pPr marL="687900" marR="0" indent="-304792" algn="l" defTabSz="1219170" rtl="0" eaLnBrk="1" fontAlgn="auto" latinLnBrk="0" hangingPunct="1">
              <a:lnSpc>
                <a:spcPct val="95000"/>
              </a:lnSpc>
              <a:spcBef>
                <a:spcPts val="400"/>
              </a:spcBef>
              <a:spcAft>
                <a:spcPts val="400"/>
              </a:spcAft>
              <a:buSzPct val="90000"/>
              <a:tabLst/>
              <a:defRPr kumimoji="0" lang="en-US" sz="1600" b="0" i="0" u="none" strike="noStrike" kern="1200" cap="none" spc="0" normalizeH="0" baseline="0" noProof="0">
                <a:ln>
                  <a:noFill/>
                </a:ln>
                <a:solidFill>
                  <a:srgbClr val="2A2B2D">
                    <a:lumMod val="50000"/>
                  </a:srgbClr>
                </a:solidFill>
                <a:effectLst/>
                <a:uLnTx/>
                <a:uFillTx/>
                <a:latin typeface="+mn-lt"/>
                <a:ea typeface="+mn-ea"/>
                <a:cs typeface="+mn-cs"/>
              </a:defRPr>
            </a:lvl2pPr>
            <a:lvl3pPr marL="992693" marR="0" indent="-304792" algn="l" defTabSz="1219170" rtl="0" eaLnBrk="1" fontAlgn="auto" latinLnBrk="0" hangingPunct="1">
              <a:lnSpc>
                <a:spcPct val="95000"/>
              </a:lnSpc>
              <a:spcBef>
                <a:spcPts val="400"/>
              </a:spcBef>
              <a:spcAft>
                <a:spcPts val="400"/>
              </a:spcAft>
              <a:buSzPct val="90000"/>
              <a:tabLst/>
              <a:defRPr kumimoji="0" lang="en-GB" sz="1600" b="0" i="0" u="none" strike="noStrike" kern="1200" cap="none" spc="0" normalizeH="0" baseline="0" noProof="0" dirty="0">
                <a:ln>
                  <a:noFill/>
                </a:ln>
                <a:solidFill>
                  <a:srgbClr val="2A2B2D">
                    <a:lumMod val="50000"/>
                  </a:srgbClr>
                </a:solidFill>
                <a:effectLst/>
                <a:uLnTx/>
                <a:uFillTx/>
                <a:latin typeface="+mn-lt"/>
                <a:ea typeface="+mn-ea"/>
                <a:cs typeface="+mn-cs"/>
              </a:defRPr>
            </a:lvl3pPr>
            <a:lvl4pPr marL="1073124" indent="-361942">
              <a:spcAft>
                <a:spcPts val="400"/>
              </a:spcAft>
              <a:defRPr sz="1867"/>
            </a:lvl4pPr>
            <a:lvl5pPr marL="1073124" indent="-361942">
              <a:spcAft>
                <a:spcPts val="400"/>
              </a:spcAft>
              <a:defRPr sz="1867"/>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1" name="Text Placeholder 9"/>
          <p:cNvSpPr>
            <a:spLocks noGrp="1"/>
          </p:cNvSpPr>
          <p:nvPr>
            <p:ph type="body" sz="quarter" idx="17"/>
          </p:nvPr>
        </p:nvSpPr>
        <p:spPr>
          <a:xfrm>
            <a:off x="6223000" y="3031067"/>
            <a:ext cx="5486400" cy="2701396"/>
          </a:xfrm>
          <a:blipFill>
            <a:blip r:embed="rId2"/>
            <a:stretch>
              <a:fillRect/>
            </a:stretch>
          </a:blipFill>
        </p:spPr>
        <p:txBody>
          <a:bodyPr lIns="0" tIns="91440" rIns="0">
            <a:noAutofit/>
          </a:bodyPr>
          <a:lstStyle>
            <a:lvl1pPr>
              <a:spcBef>
                <a:spcPts val="400"/>
              </a:spcBef>
              <a:spcAft>
                <a:spcPts val="400"/>
              </a:spcAft>
              <a:defRPr lang="en-US" sz="1867"/>
            </a:lvl1pPr>
            <a:lvl2pPr marL="687900" indent="-304792">
              <a:spcBef>
                <a:spcPts val="400"/>
              </a:spcBef>
              <a:spcAft>
                <a:spcPts val="400"/>
              </a:spcAft>
              <a:defRPr lang="en-US" sz="1600"/>
            </a:lvl2pPr>
            <a:lvl3pPr marL="1073124" indent="-361942">
              <a:spcBef>
                <a:spcPts val="400"/>
              </a:spcBef>
              <a:spcAft>
                <a:spcPts val="400"/>
              </a:spcAft>
              <a:tabLst>
                <a:tab pos="992693" algn="l"/>
              </a:tabLst>
              <a:defRPr kumimoji="0" lang="en-GB" sz="1600" b="0" i="0" u="none" strike="noStrike" kern="1200" cap="none" spc="0" normalizeH="0" baseline="0" noProof="0" dirty="0">
                <a:ln>
                  <a:noFill/>
                </a:ln>
                <a:solidFill>
                  <a:srgbClr val="2A2B2D">
                    <a:lumMod val="50000"/>
                  </a:srgbClr>
                </a:solidFill>
                <a:effectLst/>
                <a:uLnTx/>
                <a:uFillTx/>
                <a:latin typeface="+mn-lt"/>
                <a:ea typeface="+mn-ea"/>
                <a:cs typeface="+mn-cs"/>
              </a:defRPr>
            </a:lvl3pPr>
            <a:lvl4pPr marL="1073124" indent="-361942">
              <a:spcAft>
                <a:spcPts val="400"/>
              </a:spcAft>
              <a:defRPr sz="1867"/>
            </a:lvl4pPr>
            <a:lvl5pPr marL="1073124" indent="-361942">
              <a:spcAft>
                <a:spcPts val="400"/>
              </a:spcAft>
              <a:defRPr sz="1867"/>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2" name="Content Placeholder 8"/>
          <p:cNvSpPr>
            <a:spLocks noGrp="1"/>
          </p:cNvSpPr>
          <p:nvPr>
            <p:ph sz="quarter" idx="18"/>
          </p:nvPr>
        </p:nvSpPr>
        <p:spPr>
          <a:xfrm>
            <a:off x="3025425" y="1532997"/>
            <a:ext cx="8683977" cy="263264"/>
          </a:xfrm>
        </p:spPr>
        <p:txBody>
          <a:bodyPr lIns="0" rIns="0" anchor="ctr">
            <a:noAutofit/>
          </a:bodyPr>
          <a:lstStyle>
            <a:lvl1pPr marL="0" indent="0">
              <a:buNone/>
              <a:defRPr sz="1600" b="0">
                <a:solidFill>
                  <a:schemeClr val="accent1"/>
                </a:solidFill>
                <a:latin typeface="+mj-lt"/>
              </a:defRPr>
            </a:lvl1pPr>
            <a:lvl2pPr>
              <a:defRPr>
                <a:solidFill>
                  <a:schemeClr val="tx1"/>
                </a:solidFill>
                <a:latin typeface="+mj-lt"/>
              </a:defRPr>
            </a:lvl2pPr>
            <a:lvl3pPr>
              <a:defRPr>
                <a:solidFill>
                  <a:schemeClr val="tx1"/>
                </a:solidFill>
                <a:latin typeface="+mj-lt"/>
              </a:defRPr>
            </a:lvl3pPr>
            <a:lvl4pPr>
              <a:defRPr>
                <a:solidFill>
                  <a:schemeClr val="tx1"/>
                </a:solidFill>
                <a:latin typeface="+mj-lt"/>
              </a:defRPr>
            </a:lvl4pPr>
            <a:lvl5pPr>
              <a:defRPr>
                <a:solidFill>
                  <a:schemeClr val="tx1"/>
                </a:solidFill>
                <a:latin typeface="+mj-lt"/>
              </a:defRPr>
            </a:lvl5pPr>
          </a:lstStyle>
          <a:p>
            <a:pPr lvl="0"/>
            <a:r>
              <a:rPr lang="en-US" smtClean="0"/>
              <a:t>Edit Master text styles</a:t>
            </a:r>
          </a:p>
        </p:txBody>
      </p:sp>
      <p:sp>
        <p:nvSpPr>
          <p:cNvPr id="13" name="Text Placeholder 11"/>
          <p:cNvSpPr>
            <a:spLocks noGrp="1"/>
          </p:cNvSpPr>
          <p:nvPr>
            <p:ph type="body" sz="quarter" idx="25" hasCustomPrompt="1"/>
          </p:nvPr>
        </p:nvSpPr>
        <p:spPr>
          <a:xfrm>
            <a:off x="3025423" y="1160463"/>
            <a:ext cx="3048000" cy="323851"/>
          </a:xfrm>
          <a:blipFill>
            <a:blip r:embed="rId3"/>
            <a:stretch>
              <a:fillRect/>
            </a:stretch>
          </a:blipFill>
        </p:spPr>
        <p:txBody>
          <a:bodyPr lIns="0" rIns="0" anchor="ctr">
            <a:noAutofit/>
          </a:bodyPr>
          <a:lstStyle>
            <a:lvl1pPr marL="0" indent="0">
              <a:buNone/>
              <a:defRPr sz="1600" b="1">
                <a:solidFill>
                  <a:schemeClr val="accent1"/>
                </a:solidFill>
                <a:latin typeface="+mj-lt"/>
              </a:defRPr>
            </a:lvl1pPr>
          </a:lstStyle>
          <a:p>
            <a:pPr lvl="0"/>
            <a:r>
              <a:rPr lang="en-US"/>
              <a:t>Name</a:t>
            </a:r>
            <a:endParaRPr lang="en-GB"/>
          </a:p>
        </p:txBody>
      </p:sp>
      <p:sp>
        <p:nvSpPr>
          <p:cNvPr id="15" name="Rectangle 14"/>
          <p:cNvSpPr/>
          <p:nvPr/>
        </p:nvSpPr>
        <p:spPr>
          <a:xfrm>
            <a:off x="-4271575" y="0"/>
            <a:ext cx="3885635" cy="4763112"/>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121920" tIns="121920" rIns="121920" bIns="121920" rtlCol="0" anchor="t"/>
          <a:lstStyle/>
          <a:p>
            <a:pPr algn="ctr"/>
            <a:r>
              <a:rPr lang="en-US" sz="2400" dirty="0">
                <a:solidFill>
                  <a:srgbClr val="FF0000"/>
                </a:solidFill>
              </a:rPr>
              <a:t>SINGLE </a:t>
            </a:r>
            <a:r>
              <a:rPr lang="en-US" sz="2400" dirty="0" smtClean="0">
                <a:solidFill>
                  <a:srgbClr val="FF0000"/>
                </a:solidFill>
              </a:rPr>
              <a:t>BIO LAYOUT</a:t>
            </a:r>
          </a:p>
          <a:p>
            <a:pPr algn="ctr"/>
            <a:endParaRPr lang="en-US" sz="2400" dirty="0" smtClean="0">
              <a:solidFill>
                <a:srgbClr val="FF0000"/>
              </a:solidFill>
            </a:endParaRPr>
          </a:p>
          <a:p>
            <a:pPr algn="ctr"/>
            <a:r>
              <a:rPr lang="en-US" sz="2400" dirty="0" smtClean="0">
                <a:solidFill>
                  <a:srgbClr val="FF0000"/>
                </a:solidFill>
              </a:rPr>
              <a:t>To include a</a:t>
            </a:r>
            <a:r>
              <a:rPr lang="en-US" sz="2400" baseline="0" dirty="0" smtClean="0">
                <a:solidFill>
                  <a:srgbClr val="FF0000"/>
                </a:solidFill>
              </a:rPr>
              <a:t> bio </a:t>
            </a:r>
            <a:r>
              <a:rPr lang="en-US" sz="2400" dirty="0" smtClean="0">
                <a:solidFill>
                  <a:srgbClr val="FF0000"/>
                </a:solidFill>
              </a:rPr>
              <a:t>photo, </a:t>
            </a:r>
            <a:br>
              <a:rPr lang="en-US" sz="2400" dirty="0" smtClean="0">
                <a:solidFill>
                  <a:srgbClr val="FF0000"/>
                </a:solidFill>
              </a:rPr>
            </a:br>
            <a:r>
              <a:rPr lang="en-US" sz="2400" dirty="0" smtClean="0">
                <a:solidFill>
                  <a:srgbClr val="FF0000"/>
                </a:solidFill>
              </a:rPr>
              <a:t>go to Foley.com and </a:t>
            </a:r>
            <a:br>
              <a:rPr lang="en-US" sz="2400" dirty="0" smtClean="0">
                <a:solidFill>
                  <a:srgbClr val="FF0000"/>
                </a:solidFill>
              </a:rPr>
            </a:br>
            <a:r>
              <a:rPr lang="en-US" sz="2400" dirty="0" smtClean="0">
                <a:solidFill>
                  <a:srgbClr val="FF0000"/>
                </a:solidFill>
              </a:rPr>
              <a:t>search in People</a:t>
            </a:r>
            <a:r>
              <a:rPr lang="en-US" sz="2400" baseline="0" dirty="0" smtClean="0">
                <a:solidFill>
                  <a:srgbClr val="FF0000"/>
                </a:solidFill>
              </a:rPr>
              <a:t>. On the bio page, right-click on the photo </a:t>
            </a:r>
            <a:br>
              <a:rPr lang="en-US" sz="2400" baseline="0" dirty="0" smtClean="0">
                <a:solidFill>
                  <a:srgbClr val="FF0000"/>
                </a:solidFill>
              </a:rPr>
            </a:br>
            <a:r>
              <a:rPr lang="en-US" sz="2400" baseline="0" dirty="0" smtClean="0">
                <a:solidFill>
                  <a:srgbClr val="FF0000"/>
                </a:solidFill>
              </a:rPr>
              <a:t>to “save image as” and save to computer.  In PowerPoint, click icon to add picture from photo file saved to computer. </a:t>
            </a:r>
            <a:endParaRPr lang="en-GB" sz="2400" dirty="0">
              <a:solidFill>
                <a:srgbClr val="FF0000"/>
              </a:solidFill>
            </a:endParaRPr>
          </a:p>
        </p:txBody>
      </p:sp>
    </p:spTree>
    <p:extLst>
      <p:ext uri="{BB962C8B-B14F-4D97-AF65-F5344CB8AC3E}">
        <p14:creationId xmlns:p14="http://schemas.microsoft.com/office/powerpoint/2010/main" val="1685946297"/>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2-up Team">
    <p:spTree>
      <p:nvGrpSpPr>
        <p:cNvPr id="1" name=""/>
        <p:cNvGrpSpPr/>
        <p:nvPr/>
      </p:nvGrpSpPr>
      <p:grpSpPr>
        <a:xfrm>
          <a:off x="0" y="0"/>
          <a:ext cx="0" cy="0"/>
          <a:chOff x="0" y="0"/>
          <a:chExt cx="0" cy="0"/>
        </a:xfrm>
      </p:grpSpPr>
      <p:sp>
        <p:nvSpPr>
          <p:cNvPr id="2" name="Title 1"/>
          <p:cNvSpPr>
            <a:spLocks noGrp="1"/>
          </p:cNvSpPr>
          <p:nvPr>
            <p:ph type="title"/>
          </p:nvPr>
        </p:nvSpPr>
        <p:spPr>
          <a:xfrm>
            <a:off x="487682" y="368300"/>
            <a:ext cx="11216639" cy="684213"/>
          </a:xfrm>
        </p:spPr>
        <p:txBody>
          <a:bodyPr>
            <a:noAutofit/>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r>
              <a:rPr lang="en-US" smtClean="0"/>
              <a:t>March 5, 2017</a:t>
            </a:r>
            <a:endParaRPr lang="en-GB" dirty="0"/>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6CFA7DF-507C-4E09-82DC-45BF34BA84A3}" type="slidenum">
              <a:rPr lang="en-US" smtClean="0"/>
              <a:pPr/>
              <a:t>‹#›</a:t>
            </a:fld>
            <a:endParaRPr lang="en-US" dirty="0"/>
          </a:p>
        </p:txBody>
      </p:sp>
      <p:sp>
        <p:nvSpPr>
          <p:cNvPr id="13" name="Text Placeholder 12"/>
          <p:cNvSpPr>
            <a:spLocks noGrp="1"/>
          </p:cNvSpPr>
          <p:nvPr>
            <p:ph type="body" sz="quarter" idx="16"/>
          </p:nvPr>
        </p:nvSpPr>
        <p:spPr>
          <a:xfrm>
            <a:off x="487245" y="2997199"/>
            <a:ext cx="5486400" cy="2735264"/>
          </a:xfrm>
        </p:spPr>
        <p:txBody>
          <a:bodyPr lIns="0" rIns="0">
            <a:noAutofit/>
          </a:bodyPr>
          <a:lstStyle>
            <a:lvl1pPr marL="380990" marR="0" indent="-380990" algn="l" defTabSz="1219170" rtl="0" eaLnBrk="1" fontAlgn="auto" latinLnBrk="0" hangingPunct="1">
              <a:lnSpc>
                <a:spcPct val="95000"/>
              </a:lnSpc>
              <a:spcBef>
                <a:spcPts val="400"/>
              </a:spcBef>
              <a:spcAft>
                <a:spcPts val="400"/>
              </a:spcAft>
              <a:buSzPct val="90000"/>
              <a:buNone/>
              <a:tabLst/>
              <a:defRPr kumimoji="0" lang="en-US" sz="1867" b="0" i="0" u="none" strike="noStrike" kern="1200" cap="none" spc="0" normalizeH="0" baseline="0" noProof="0" dirty="0">
                <a:ln>
                  <a:noFill/>
                </a:ln>
                <a:solidFill>
                  <a:srgbClr val="2A2B2D">
                    <a:lumMod val="50000"/>
                  </a:srgbClr>
                </a:solidFill>
                <a:effectLst/>
                <a:uLnTx/>
                <a:uFillTx/>
                <a:latin typeface="+mn-lt"/>
                <a:ea typeface="+mn-ea"/>
                <a:cs typeface="+mn-cs"/>
              </a:defRPr>
            </a:lvl1pPr>
            <a:lvl2pPr marL="605352" marR="0" indent="-380990" algn="l" defTabSz="1219170" rtl="0" eaLnBrk="1" fontAlgn="auto" latinLnBrk="0" hangingPunct="1">
              <a:lnSpc>
                <a:spcPct val="95000"/>
              </a:lnSpc>
              <a:spcBef>
                <a:spcPts val="400"/>
              </a:spcBef>
              <a:spcAft>
                <a:spcPts val="400"/>
              </a:spcAft>
              <a:buSzPct val="90000"/>
              <a:buFont typeface="Wingdings" panose="05000000000000000000" pitchFamily="2" charset="2"/>
              <a:buChar char="§"/>
              <a:tabLst/>
              <a:defRPr kumimoji="0" lang="en-US" sz="1600" b="0" i="0" u="none" strike="noStrike" kern="1200" cap="none" spc="0" normalizeH="0" baseline="0" noProof="0" dirty="0">
                <a:ln>
                  <a:noFill/>
                </a:ln>
                <a:solidFill>
                  <a:srgbClr val="2A2B2D">
                    <a:lumMod val="50000"/>
                  </a:srgbClr>
                </a:solidFill>
                <a:effectLst/>
                <a:uLnTx/>
                <a:uFillTx/>
                <a:latin typeface="+mn-lt"/>
                <a:ea typeface="+mn-ea"/>
                <a:cs typeface="+mn-cs"/>
              </a:defRPr>
            </a:lvl2pPr>
            <a:lvl3pPr marL="916493" marR="0" indent="-228594" algn="l" defTabSz="1219170" rtl="0" eaLnBrk="1" fontAlgn="auto" latinLnBrk="0" hangingPunct="1">
              <a:lnSpc>
                <a:spcPct val="95000"/>
              </a:lnSpc>
              <a:spcBef>
                <a:spcPts val="400"/>
              </a:spcBef>
              <a:spcAft>
                <a:spcPts val="400"/>
              </a:spcAft>
              <a:buSzPct val="90000"/>
              <a:buFont typeface="Telefonica Text" panose="02000506040000020004" pitchFamily="50" charset="0"/>
              <a:buChar char="–"/>
              <a:tabLst/>
              <a:defRPr kumimoji="0" lang="en-US" sz="1600" b="0" i="0" u="none" strike="noStrike" kern="1200" cap="none" spc="0" normalizeH="0" baseline="0" noProof="0" dirty="0">
                <a:ln>
                  <a:noFill/>
                </a:ln>
                <a:solidFill>
                  <a:srgbClr val="2A2B2D">
                    <a:lumMod val="50000"/>
                  </a:srgbClr>
                </a:solidFill>
                <a:effectLst/>
                <a:uLnTx/>
                <a:uFillTx/>
                <a:latin typeface="+mn-lt"/>
                <a:ea typeface="+mn-ea"/>
                <a:cs typeface="+mn-cs"/>
              </a:defRPr>
            </a:lvl3pPr>
            <a:lvl4pPr marL="721766" indent="-237061">
              <a:buFont typeface="Wingdings" panose="05000000000000000000" pitchFamily="2" charset="2"/>
              <a:buChar char="§"/>
              <a:defRPr kumimoji="0" lang="en-GB" sz="1600" b="0" i="0" u="none" strike="noStrike" kern="1200" cap="none" spc="0" normalizeH="0" baseline="0" dirty="0">
                <a:ln>
                  <a:noFill/>
                </a:ln>
                <a:solidFill>
                  <a:srgbClr val="2A2B2D">
                    <a:lumMod val="50000"/>
                  </a:srgbClr>
                </a:solidFill>
                <a:effectLst/>
                <a:uLnTx/>
                <a:uFillTx/>
                <a:latin typeface="+mn-lt"/>
                <a:ea typeface="+mn-ea"/>
                <a:cs typeface="+mn-cs"/>
              </a:defRPr>
            </a:lvl4pPr>
            <a:lvl5pPr marL="721766" indent="-237061">
              <a:buFont typeface="Telefonica Text" panose="02000506040000020004" pitchFamily="50" charset="0"/>
              <a:buChar char="–"/>
              <a:defRPr sz="1600"/>
            </a:lvl5pPr>
          </a:lstStyle>
          <a:p>
            <a:pPr marL="237061" marR="0" lvl="0" indent="-237061" algn="l" defTabSz="1219170" rtl="0" eaLnBrk="1" fontAlgn="auto" latinLnBrk="0" hangingPunct="1">
              <a:lnSpc>
                <a:spcPct val="95000"/>
              </a:lnSpc>
              <a:spcBef>
                <a:spcPts val="400"/>
              </a:spcBef>
              <a:spcAft>
                <a:spcPts val="400"/>
              </a:spcAft>
              <a:buClr>
                <a:srgbClr val="315470"/>
              </a:buClr>
              <a:buSzPct val="90000"/>
              <a:buFont typeface="Wingdings" panose="05000000000000000000" pitchFamily="2" charset="2"/>
              <a:buChar char="§"/>
              <a:tabLst/>
              <a:defRPr/>
            </a:pPr>
            <a:r>
              <a:rPr lang="en-US" smtClean="0"/>
              <a:t>Edit Master text styles</a:t>
            </a:r>
          </a:p>
          <a:p>
            <a:pPr marL="237061" marR="0" lvl="1" indent="-237061" algn="l" defTabSz="1219170" rtl="0" eaLnBrk="1" fontAlgn="auto" latinLnBrk="0" hangingPunct="1">
              <a:lnSpc>
                <a:spcPct val="95000"/>
              </a:lnSpc>
              <a:spcBef>
                <a:spcPts val="400"/>
              </a:spcBef>
              <a:spcAft>
                <a:spcPts val="400"/>
              </a:spcAft>
              <a:buClr>
                <a:srgbClr val="315470"/>
              </a:buClr>
              <a:buSzPct val="90000"/>
              <a:buFont typeface="Wingdings" panose="05000000000000000000" pitchFamily="2" charset="2"/>
              <a:buChar char="§"/>
              <a:tabLst/>
              <a:defRPr/>
            </a:pPr>
            <a:r>
              <a:rPr lang="en-US" smtClean="0"/>
              <a:t>Second level</a:t>
            </a:r>
          </a:p>
          <a:p>
            <a:pPr marL="237061" marR="0" lvl="2" indent="-237061" algn="l" defTabSz="1219170" rtl="0" eaLnBrk="1" fontAlgn="auto" latinLnBrk="0" hangingPunct="1">
              <a:lnSpc>
                <a:spcPct val="95000"/>
              </a:lnSpc>
              <a:spcBef>
                <a:spcPts val="400"/>
              </a:spcBef>
              <a:spcAft>
                <a:spcPts val="400"/>
              </a:spcAft>
              <a:buClr>
                <a:srgbClr val="315470"/>
              </a:buClr>
              <a:buSzPct val="90000"/>
              <a:buFont typeface="Wingdings" panose="05000000000000000000" pitchFamily="2" charset="2"/>
              <a:buChar char="§"/>
              <a:tabLst/>
              <a:defRPr/>
            </a:pPr>
            <a:r>
              <a:rPr lang="en-US" smtClean="0"/>
              <a:t>Third level</a:t>
            </a:r>
          </a:p>
          <a:p>
            <a:pPr marL="237061" marR="0" lvl="3" indent="-237061" algn="l" defTabSz="1219170" rtl="0" eaLnBrk="1" fontAlgn="auto" latinLnBrk="0" hangingPunct="1">
              <a:lnSpc>
                <a:spcPct val="95000"/>
              </a:lnSpc>
              <a:spcBef>
                <a:spcPts val="400"/>
              </a:spcBef>
              <a:spcAft>
                <a:spcPts val="400"/>
              </a:spcAft>
              <a:buClr>
                <a:srgbClr val="315470"/>
              </a:buClr>
              <a:buSzPct val="90000"/>
              <a:buFont typeface="Wingdings" panose="05000000000000000000" pitchFamily="2" charset="2"/>
              <a:buChar char="§"/>
              <a:tabLst/>
              <a:defRPr/>
            </a:pPr>
            <a:r>
              <a:rPr lang="en-US" smtClean="0"/>
              <a:t>Fourth level</a:t>
            </a:r>
          </a:p>
          <a:p>
            <a:pPr marL="237061" marR="0" lvl="4" indent="-237061" algn="l" defTabSz="1219170" rtl="0" eaLnBrk="1" fontAlgn="auto" latinLnBrk="0" hangingPunct="1">
              <a:lnSpc>
                <a:spcPct val="95000"/>
              </a:lnSpc>
              <a:spcBef>
                <a:spcPts val="400"/>
              </a:spcBef>
              <a:spcAft>
                <a:spcPts val="400"/>
              </a:spcAft>
              <a:buClr>
                <a:srgbClr val="315470"/>
              </a:buClr>
              <a:buSzPct val="90000"/>
              <a:buFont typeface="Wingdings" panose="05000000000000000000" pitchFamily="2" charset="2"/>
              <a:buChar char="§"/>
              <a:tabLst/>
              <a:defRPr/>
            </a:pPr>
            <a:r>
              <a:rPr lang="en-US" smtClean="0"/>
              <a:t>Fifth level</a:t>
            </a:r>
            <a:endParaRPr lang="en-GB" dirty="0"/>
          </a:p>
        </p:txBody>
      </p:sp>
      <p:sp>
        <p:nvSpPr>
          <p:cNvPr id="17" name="Text Placeholder 12"/>
          <p:cNvSpPr>
            <a:spLocks noGrp="1"/>
          </p:cNvSpPr>
          <p:nvPr>
            <p:ph type="body" sz="quarter" idx="20"/>
          </p:nvPr>
        </p:nvSpPr>
        <p:spPr>
          <a:xfrm>
            <a:off x="6217919" y="2997199"/>
            <a:ext cx="5486400" cy="2735264"/>
          </a:xfrm>
        </p:spPr>
        <p:txBody>
          <a:bodyPr lIns="0" rIns="0">
            <a:noAutofit/>
          </a:bodyPr>
          <a:lstStyle>
            <a:lvl1pPr marL="0" indent="0">
              <a:spcBef>
                <a:spcPts val="800"/>
              </a:spcBef>
              <a:buNone/>
              <a:defRPr kumimoji="0" lang="en-US" sz="1867" b="0" i="0" u="none" strike="noStrike" kern="1200" cap="none" spc="0" normalizeH="0" baseline="0" noProof="0">
                <a:ln>
                  <a:noFill/>
                </a:ln>
                <a:solidFill>
                  <a:srgbClr val="2A2B2D">
                    <a:lumMod val="50000"/>
                  </a:srgbClr>
                </a:solidFill>
                <a:effectLst/>
                <a:uLnTx/>
                <a:uFillTx/>
                <a:latin typeface="+mn-lt"/>
                <a:ea typeface="+mn-ea"/>
                <a:cs typeface="+mn-cs"/>
              </a:defRPr>
            </a:lvl1pPr>
            <a:lvl2pPr marL="474121" indent="-237061">
              <a:spcBef>
                <a:spcPts val="800"/>
              </a:spcBef>
              <a:buFont typeface="Wingdings" panose="05000000000000000000" pitchFamily="2" charset="2"/>
              <a:buChar char="§"/>
              <a:defRPr kumimoji="0" lang="en-US" sz="1600" b="0" i="0" u="none" strike="noStrike" kern="1200" cap="none" spc="0" normalizeH="0" baseline="0" noProof="0" dirty="0">
                <a:ln>
                  <a:noFill/>
                </a:ln>
                <a:solidFill>
                  <a:srgbClr val="2A2B2D">
                    <a:lumMod val="50000"/>
                  </a:srgbClr>
                </a:solidFill>
                <a:effectLst/>
                <a:uLnTx/>
                <a:uFillTx/>
                <a:latin typeface="+mn-lt"/>
                <a:ea typeface="+mn-ea"/>
                <a:cs typeface="+mn-cs"/>
              </a:defRPr>
            </a:lvl2pPr>
            <a:lvl3pPr marL="916493" indent="-228594">
              <a:spcBef>
                <a:spcPts val="800"/>
              </a:spcBef>
              <a:buFont typeface="Telefonica Text" panose="02000506040000020004" pitchFamily="50" charset="0"/>
              <a:buChar char="–"/>
              <a:defRPr kumimoji="0" lang="en-US" sz="1600" b="0" i="0" u="none" strike="noStrike" kern="1200" cap="none" spc="0" normalizeH="0" baseline="0" noProof="0" dirty="0">
                <a:ln>
                  <a:noFill/>
                </a:ln>
                <a:solidFill>
                  <a:srgbClr val="2A2B2D">
                    <a:lumMod val="50000"/>
                  </a:srgbClr>
                </a:solidFill>
                <a:effectLst/>
                <a:uLnTx/>
                <a:uFillTx/>
                <a:latin typeface="+mn-lt"/>
                <a:ea typeface="+mn-ea"/>
                <a:cs typeface="+mn-cs"/>
              </a:defRPr>
            </a:lvl3pPr>
            <a:lvl4pPr marL="721766" indent="-237061">
              <a:buFont typeface="Wingdings" panose="05000000000000000000" pitchFamily="2" charset="2"/>
              <a:buChar char="§"/>
              <a:defRPr kumimoji="0" lang="en-GB" sz="1600" b="0" i="0" u="none" strike="noStrike" kern="1200" cap="none" spc="0" normalizeH="0" baseline="0" dirty="0">
                <a:ln>
                  <a:noFill/>
                </a:ln>
                <a:solidFill>
                  <a:srgbClr val="2A2B2D">
                    <a:lumMod val="50000"/>
                  </a:srgbClr>
                </a:solidFill>
                <a:effectLst/>
                <a:uLnTx/>
                <a:uFillTx/>
                <a:latin typeface="+mn-lt"/>
                <a:ea typeface="+mn-ea"/>
                <a:cs typeface="+mn-cs"/>
              </a:defRPr>
            </a:lvl4pPr>
            <a:lvl5pPr marL="721766" indent="-237061">
              <a:buFont typeface="Telefonica Text" panose="02000506040000020004" pitchFamily="50" charset="0"/>
              <a:buChar char="–"/>
              <a:defRPr sz="1600"/>
            </a:lvl5pPr>
          </a:lstStyle>
          <a:p>
            <a:pPr marL="237061" marR="0" lvl="0" indent="-237061" algn="l" defTabSz="1219170" rtl="0" eaLnBrk="1" fontAlgn="auto" latinLnBrk="0" hangingPunct="1">
              <a:lnSpc>
                <a:spcPct val="95000"/>
              </a:lnSpc>
              <a:spcBef>
                <a:spcPts val="400"/>
              </a:spcBef>
              <a:spcAft>
                <a:spcPts val="400"/>
              </a:spcAft>
              <a:buClr>
                <a:srgbClr val="315470"/>
              </a:buClr>
              <a:buSzPct val="90000"/>
              <a:buFont typeface="Wingdings" panose="05000000000000000000" pitchFamily="2" charset="2"/>
              <a:buChar char="§"/>
              <a:tabLst/>
              <a:defRPr/>
            </a:pPr>
            <a:r>
              <a:rPr lang="en-US" smtClean="0"/>
              <a:t>Edit Master text styles</a:t>
            </a:r>
          </a:p>
          <a:p>
            <a:pPr marL="237061" marR="0" lvl="1" indent="-237061" algn="l" defTabSz="1219170" rtl="0" eaLnBrk="1" fontAlgn="auto" latinLnBrk="0" hangingPunct="1">
              <a:lnSpc>
                <a:spcPct val="95000"/>
              </a:lnSpc>
              <a:spcBef>
                <a:spcPts val="400"/>
              </a:spcBef>
              <a:spcAft>
                <a:spcPts val="400"/>
              </a:spcAft>
              <a:buClr>
                <a:srgbClr val="315470"/>
              </a:buClr>
              <a:buSzPct val="90000"/>
              <a:buFont typeface="Wingdings" panose="05000000000000000000" pitchFamily="2" charset="2"/>
              <a:buChar char="§"/>
              <a:tabLst/>
              <a:defRPr/>
            </a:pPr>
            <a:r>
              <a:rPr lang="en-US" smtClean="0"/>
              <a:t>Second level</a:t>
            </a:r>
          </a:p>
          <a:p>
            <a:pPr marL="237061" marR="0" lvl="2" indent="-237061" algn="l" defTabSz="1219170" rtl="0" eaLnBrk="1" fontAlgn="auto" latinLnBrk="0" hangingPunct="1">
              <a:lnSpc>
                <a:spcPct val="95000"/>
              </a:lnSpc>
              <a:spcBef>
                <a:spcPts val="400"/>
              </a:spcBef>
              <a:spcAft>
                <a:spcPts val="400"/>
              </a:spcAft>
              <a:buClr>
                <a:srgbClr val="315470"/>
              </a:buClr>
              <a:buSzPct val="90000"/>
              <a:buFont typeface="Wingdings" panose="05000000000000000000" pitchFamily="2" charset="2"/>
              <a:buChar char="§"/>
              <a:tabLst/>
              <a:defRPr/>
            </a:pPr>
            <a:r>
              <a:rPr lang="en-US" smtClean="0"/>
              <a:t>Third level</a:t>
            </a:r>
          </a:p>
          <a:p>
            <a:pPr marL="237061" marR="0" lvl="3" indent="-237061" algn="l" defTabSz="1219170" rtl="0" eaLnBrk="1" fontAlgn="auto" latinLnBrk="0" hangingPunct="1">
              <a:lnSpc>
                <a:spcPct val="95000"/>
              </a:lnSpc>
              <a:spcBef>
                <a:spcPts val="400"/>
              </a:spcBef>
              <a:spcAft>
                <a:spcPts val="400"/>
              </a:spcAft>
              <a:buClr>
                <a:srgbClr val="315470"/>
              </a:buClr>
              <a:buSzPct val="90000"/>
              <a:buFont typeface="Wingdings" panose="05000000000000000000" pitchFamily="2" charset="2"/>
              <a:buChar char="§"/>
              <a:tabLst/>
              <a:defRPr/>
            </a:pPr>
            <a:r>
              <a:rPr lang="en-US" smtClean="0"/>
              <a:t>Fourth level</a:t>
            </a:r>
          </a:p>
          <a:p>
            <a:pPr marL="237061" marR="0" lvl="4" indent="-237061" algn="l" defTabSz="1219170" rtl="0" eaLnBrk="1" fontAlgn="auto" latinLnBrk="0" hangingPunct="1">
              <a:lnSpc>
                <a:spcPct val="95000"/>
              </a:lnSpc>
              <a:spcBef>
                <a:spcPts val="400"/>
              </a:spcBef>
              <a:spcAft>
                <a:spcPts val="400"/>
              </a:spcAft>
              <a:buClr>
                <a:srgbClr val="315470"/>
              </a:buClr>
              <a:buSzPct val="90000"/>
              <a:buFont typeface="Wingdings" panose="05000000000000000000" pitchFamily="2" charset="2"/>
              <a:buChar char="§"/>
              <a:tabLst/>
              <a:defRPr/>
            </a:pPr>
            <a:r>
              <a:rPr lang="en-US" smtClean="0"/>
              <a:t>Fifth level</a:t>
            </a:r>
            <a:endParaRPr lang="en-GB" dirty="0"/>
          </a:p>
        </p:txBody>
      </p:sp>
      <p:sp>
        <p:nvSpPr>
          <p:cNvPr id="8" name="Content Placeholder 7"/>
          <p:cNvSpPr>
            <a:spLocks noGrp="1"/>
          </p:cNvSpPr>
          <p:nvPr>
            <p:ph sz="quarter" idx="23" hasCustomPrompt="1"/>
          </p:nvPr>
        </p:nvSpPr>
        <p:spPr>
          <a:xfrm>
            <a:off x="487244" y="1160464"/>
            <a:ext cx="2193600" cy="1728787"/>
          </a:xfrm>
        </p:spPr>
        <p:txBody>
          <a:bodyPr/>
          <a:lstStyle>
            <a:lvl1pPr marL="0" indent="0">
              <a:buNone/>
              <a:defRPr/>
            </a:lvl1pPr>
          </a:lstStyle>
          <a:p>
            <a:pPr lvl="0"/>
            <a:r>
              <a:rPr lang="en-US"/>
              <a:t>Picture</a:t>
            </a:r>
            <a:endParaRPr lang="en-GB"/>
          </a:p>
        </p:txBody>
      </p:sp>
      <p:sp>
        <p:nvSpPr>
          <p:cNvPr id="20" name="Content Placeholder 7"/>
          <p:cNvSpPr>
            <a:spLocks noGrp="1"/>
          </p:cNvSpPr>
          <p:nvPr>
            <p:ph sz="quarter" idx="24" hasCustomPrompt="1"/>
          </p:nvPr>
        </p:nvSpPr>
        <p:spPr>
          <a:xfrm>
            <a:off x="6217920" y="1160464"/>
            <a:ext cx="2193600" cy="1728787"/>
          </a:xfrm>
        </p:spPr>
        <p:txBody>
          <a:bodyPr/>
          <a:lstStyle>
            <a:lvl1pPr marL="0" indent="0">
              <a:buNone/>
              <a:defRPr/>
            </a:lvl1pPr>
          </a:lstStyle>
          <a:p>
            <a:pPr lvl="0"/>
            <a:r>
              <a:rPr lang="en-US"/>
              <a:t>Picture</a:t>
            </a:r>
            <a:endParaRPr lang="en-GB"/>
          </a:p>
        </p:txBody>
      </p:sp>
      <p:sp>
        <p:nvSpPr>
          <p:cNvPr id="12" name="Text Placeholder 11"/>
          <p:cNvSpPr>
            <a:spLocks noGrp="1"/>
          </p:cNvSpPr>
          <p:nvPr>
            <p:ph type="body" sz="quarter" idx="25" hasCustomPrompt="1"/>
          </p:nvPr>
        </p:nvSpPr>
        <p:spPr>
          <a:xfrm>
            <a:off x="2925645" y="1160463"/>
            <a:ext cx="3048000" cy="323851"/>
          </a:xfrm>
          <a:blipFill>
            <a:blip r:embed="rId2"/>
            <a:stretch>
              <a:fillRect/>
            </a:stretch>
          </a:blipFill>
        </p:spPr>
        <p:txBody>
          <a:bodyPr lIns="0" rIns="0" anchor="ctr">
            <a:noAutofit/>
          </a:bodyPr>
          <a:lstStyle>
            <a:lvl1pPr marL="0" indent="0">
              <a:buNone/>
              <a:defRPr sz="1600" b="1">
                <a:solidFill>
                  <a:schemeClr val="accent1"/>
                </a:solidFill>
                <a:latin typeface="+mj-lt"/>
              </a:defRPr>
            </a:lvl1pPr>
          </a:lstStyle>
          <a:p>
            <a:pPr lvl="0"/>
            <a:r>
              <a:rPr lang="en-US"/>
              <a:t>Name</a:t>
            </a:r>
            <a:endParaRPr lang="en-GB"/>
          </a:p>
        </p:txBody>
      </p:sp>
      <p:sp>
        <p:nvSpPr>
          <p:cNvPr id="21" name="Text Placeholder 11"/>
          <p:cNvSpPr>
            <a:spLocks noGrp="1"/>
          </p:cNvSpPr>
          <p:nvPr>
            <p:ph type="body" sz="quarter" idx="26" hasCustomPrompt="1"/>
          </p:nvPr>
        </p:nvSpPr>
        <p:spPr>
          <a:xfrm>
            <a:off x="2925645" y="1499131"/>
            <a:ext cx="3048000" cy="323851"/>
          </a:xfrm>
        </p:spPr>
        <p:txBody>
          <a:bodyPr lIns="0" rIns="0" anchor="ctr">
            <a:noAutofit/>
          </a:bodyPr>
          <a:lstStyle>
            <a:lvl1pPr marL="0" indent="0">
              <a:buNone/>
              <a:defRPr sz="1600" b="0">
                <a:solidFill>
                  <a:schemeClr val="accent1"/>
                </a:solidFill>
                <a:latin typeface="+mj-lt"/>
              </a:defRPr>
            </a:lvl1pPr>
          </a:lstStyle>
          <a:p>
            <a:pPr lvl="0"/>
            <a:r>
              <a:rPr lang="en-US"/>
              <a:t>Title, location</a:t>
            </a:r>
            <a:endParaRPr lang="en-GB"/>
          </a:p>
        </p:txBody>
      </p:sp>
      <p:sp>
        <p:nvSpPr>
          <p:cNvPr id="22" name="Text Placeholder 11"/>
          <p:cNvSpPr>
            <a:spLocks noGrp="1"/>
          </p:cNvSpPr>
          <p:nvPr>
            <p:ph type="body" sz="quarter" idx="27" hasCustomPrompt="1"/>
          </p:nvPr>
        </p:nvSpPr>
        <p:spPr>
          <a:xfrm>
            <a:off x="2925645" y="1837797"/>
            <a:ext cx="3048000" cy="1051455"/>
          </a:xfrm>
        </p:spPr>
        <p:txBody>
          <a:bodyPr lIns="0" rIns="0">
            <a:noAutofit/>
          </a:bodyPr>
          <a:lstStyle>
            <a:lvl1pPr marL="0" indent="0">
              <a:buNone/>
              <a:defRPr sz="1333" b="0">
                <a:solidFill>
                  <a:schemeClr val="tx1">
                    <a:lumMod val="50000"/>
                  </a:schemeClr>
                </a:solidFill>
                <a:latin typeface="+mn-lt"/>
              </a:defRPr>
            </a:lvl1pPr>
          </a:lstStyle>
          <a:p>
            <a:pPr lvl="0"/>
            <a:r>
              <a:rPr lang="en-US"/>
              <a:t>Contact details</a:t>
            </a:r>
            <a:endParaRPr lang="en-GB"/>
          </a:p>
        </p:txBody>
      </p:sp>
      <p:sp>
        <p:nvSpPr>
          <p:cNvPr id="23" name="Text Placeholder 11"/>
          <p:cNvSpPr>
            <a:spLocks noGrp="1"/>
          </p:cNvSpPr>
          <p:nvPr>
            <p:ph type="body" sz="quarter" idx="28" hasCustomPrompt="1"/>
          </p:nvPr>
        </p:nvSpPr>
        <p:spPr>
          <a:xfrm>
            <a:off x="8656319" y="1160463"/>
            <a:ext cx="3048000" cy="323851"/>
          </a:xfrm>
          <a:blipFill>
            <a:blip r:embed="rId2"/>
            <a:stretch>
              <a:fillRect/>
            </a:stretch>
          </a:blipFill>
        </p:spPr>
        <p:txBody>
          <a:bodyPr lIns="0" rIns="0" anchor="ctr">
            <a:noAutofit/>
          </a:bodyPr>
          <a:lstStyle>
            <a:lvl1pPr marL="0" indent="0">
              <a:buNone/>
              <a:defRPr sz="1600" b="1">
                <a:solidFill>
                  <a:schemeClr val="accent1"/>
                </a:solidFill>
                <a:latin typeface="+mj-lt"/>
              </a:defRPr>
            </a:lvl1pPr>
          </a:lstStyle>
          <a:p>
            <a:pPr lvl="0"/>
            <a:r>
              <a:rPr lang="en-US"/>
              <a:t>Name</a:t>
            </a:r>
            <a:endParaRPr lang="en-GB"/>
          </a:p>
        </p:txBody>
      </p:sp>
      <p:sp>
        <p:nvSpPr>
          <p:cNvPr id="24" name="Text Placeholder 11"/>
          <p:cNvSpPr>
            <a:spLocks noGrp="1"/>
          </p:cNvSpPr>
          <p:nvPr>
            <p:ph type="body" sz="quarter" idx="29" hasCustomPrompt="1"/>
          </p:nvPr>
        </p:nvSpPr>
        <p:spPr>
          <a:xfrm>
            <a:off x="8656319" y="1499131"/>
            <a:ext cx="3048000" cy="323851"/>
          </a:xfrm>
        </p:spPr>
        <p:txBody>
          <a:bodyPr lIns="0" rIns="0" anchor="ctr">
            <a:noAutofit/>
          </a:bodyPr>
          <a:lstStyle>
            <a:lvl1pPr marL="0" indent="0">
              <a:buNone/>
              <a:defRPr sz="1600" b="0">
                <a:solidFill>
                  <a:schemeClr val="accent1"/>
                </a:solidFill>
                <a:latin typeface="+mj-lt"/>
              </a:defRPr>
            </a:lvl1pPr>
          </a:lstStyle>
          <a:p>
            <a:pPr lvl="0"/>
            <a:r>
              <a:rPr lang="en-US"/>
              <a:t>Title, location</a:t>
            </a:r>
            <a:endParaRPr lang="en-GB"/>
          </a:p>
        </p:txBody>
      </p:sp>
      <p:sp>
        <p:nvSpPr>
          <p:cNvPr id="25" name="Text Placeholder 11"/>
          <p:cNvSpPr>
            <a:spLocks noGrp="1"/>
          </p:cNvSpPr>
          <p:nvPr>
            <p:ph type="body" sz="quarter" idx="30" hasCustomPrompt="1"/>
          </p:nvPr>
        </p:nvSpPr>
        <p:spPr>
          <a:xfrm>
            <a:off x="8656319" y="1837797"/>
            <a:ext cx="3048000" cy="1051455"/>
          </a:xfrm>
        </p:spPr>
        <p:txBody>
          <a:bodyPr lIns="0" rIns="0">
            <a:noAutofit/>
          </a:bodyPr>
          <a:lstStyle>
            <a:lvl1pPr marL="0" indent="0">
              <a:buNone/>
              <a:defRPr sz="1333" b="0">
                <a:solidFill>
                  <a:schemeClr val="tx1">
                    <a:lumMod val="50000"/>
                  </a:schemeClr>
                </a:solidFill>
                <a:latin typeface="+mn-lt"/>
              </a:defRPr>
            </a:lvl1pPr>
          </a:lstStyle>
          <a:p>
            <a:pPr lvl="0"/>
            <a:r>
              <a:rPr lang="en-US"/>
              <a:t>Contact details</a:t>
            </a:r>
            <a:endParaRPr lang="en-GB"/>
          </a:p>
        </p:txBody>
      </p:sp>
      <p:sp>
        <p:nvSpPr>
          <p:cNvPr id="18" name="Rectangle 17"/>
          <p:cNvSpPr/>
          <p:nvPr/>
        </p:nvSpPr>
        <p:spPr>
          <a:xfrm>
            <a:off x="-4271575" y="1"/>
            <a:ext cx="3885635" cy="4621983"/>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121920" tIns="121920" rIns="121920" bIns="121920" rtlCol="0" anchor="t"/>
          <a:lstStyle/>
          <a:p>
            <a:pPr algn="ctr"/>
            <a:r>
              <a:rPr lang="en-US" sz="2400" dirty="0" smtClean="0">
                <a:solidFill>
                  <a:srgbClr val="FF0000"/>
                </a:solidFill>
              </a:rPr>
              <a:t>2-UP </a:t>
            </a:r>
            <a:r>
              <a:rPr lang="en-US" sz="2400" dirty="0">
                <a:solidFill>
                  <a:srgbClr val="FF0000"/>
                </a:solidFill>
              </a:rPr>
              <a:t>TEAM </a:t>
            </a:r>
            <a:r>
              <a:rPr lang="en-US" sz="2400" dirty="0" smtClean="0">
                <a:solidFill>
                  <a:srgbClr val="FF0000"/>
                </a:solidFill>
              </a:rPr>
              <a:t>LAYOUT</a:t>
            </a:r>
          </a:p>
          <a:p>
            <a:pPr algn="ctr"/>
            <a:endParaRPr lang="en-US" sz="2400" dirty="0" smtClean="0">
              <a:solidFill>
                <a:srgbClr val="FF0000"/>
              </a:solidFill>
            </a:endParaRPr>
          </a:p>
          <a:p>
            <a:pPr marL="0" marR="0" indent="0" algn="ctr" defTabSz="609585" rtl="0" eaLnBrk="1" fontAlgn="auto" latinLnBrk="0" hangingPunct="1">
              <a:lnSpc>
                <a:spcPct val="100000"/>
              </a:lnSpc>
              <a:spcBef>
                <a:spcPts val="0"/>
              </a:spcBef>
              <a:spcAft>
                <a:spcPts val="0"/>
              </a:spcAft>
              <a:buClrTx/>
              <a:buSzTx/>
              <a:buFontTx/>
              <a:buNone/>
              <a:tabLst/>
              <a:defRPr/>
            </a:pPr>
            <a:r>
              <a:rPr lang="en-US" sz="2400" dirty="0" smtClean="0">
                <a:solidFill>
                  <a:srgbClr val="FF0000"/>
                </a:solidFill>
              </a:rPr>
              <a:t>To include a</a:t>
            </a:r>
            <a:r>
              <a:rPr lang="en-US" sz="2400" baseline="0" dirty="0" smtClean="0">
                <a:solidFill>
                  <a:srgbClr val="FF0000"/>
                </a:solidFill>
              </a:rPr>
              <a:t> bio </a:t>
            </a:r>
            <a:r>
              <a:rPr lang="en-US" sz="2400" dirty="0" smtClean="0">
                <a:solidFill>
                  <a:srgbClr val="FF0000"/>
                </a:solidFill>
              </a:rPr>
              <a:t>photo, </a:t>
            </a:r>
            <a:br>
              <a:rPr lang="en-US" sz="2400" dirty="0" smtClean="0">
                <a:solidFill>
                  <a:srgbClr val="FF0000"/>
                </a:solidFill>
              </a:rPr>
            </a:br>
            <a:r>
              <a:rPr lang="en-US" sz="2400" dirty="0" smtClean="0">
                <a:solidFill>
                  <a:srgbClr val="FF0000"/>
                </a:solidFill>
              </a:rPr>
              <a:t>go to Foley.com and </a:t>
            </a:r>
            <a:br>
              <a:rPr lang="en-US" sz="2400" dirty="0" smtClean="0">
                <a:solidFill>
                  <a:srgbClr val="FF0000"/>
                </a:solidFill>
              </a:rPr>
            </a:br>
            <a:r>
              <a:rPr lang="en-US" sz="2400" dirty="0" smtClean="0">
                <a:solidFill>
                  <a:srgbClr val="FF0000"/>
                </a:solidFill>
              </a:rPr>
              <a:t>search in People</a:t>
            </a:r>
            <a:r>
              <a:rPr lang="en-US" sz="2400" baseline="0" dirty="0" smtClean="0">
                <a:solidFill>
                  <a:srgbClr val="FF0000"/>
                </a:solidFill>
              </a:rPr>
              <a:t>. On the bio page, right-click on the photo </a:t>
            </a:r>
            <a:br>
              <a:rPr lang="en-US" sz="2400" baseline="0" dirty="0" smtClean="0">
                <a:solidFill>
                  <a:srgbClr val="FF0000"/>
                </a:solidFill>
              </a:rPr>
            </a:br>
            <a:r>
              <a:rPr lang="en-US" sz="2400" baseline="0" dirty="0" smtClean="0">
                <a:solidFill>
                  <a:srgbClr val="FF0000"/>
                </a:solidFill>
              </a:rPr>
              <a:t>to “save image as” and save to computer.  In PowerPoint, click icon to add picture from photo file saved to computer. </a:t>
            </a:r>
            <a:r>
              <a:rPr lang="en-US" sz="2400" dirty="0" smtClean="0">
                <a:solidFill>
                  <a:srgbClr val="FF0000"/>
                </a:solidFill>
              </a:rPr>
              <a:t> </a:t>
            </a:r>
            <a:endParaRPr lang="en-GB" sz="2400" dirty="0">
              <a:solidFill>
                <a:srgbClr val="FF0000"/>
              </a:solidFill>
            </a:endParaRPr>
          </a:p>
        </p:txBody>
      </p:sp>
    </p:spTree>
    <p:extLst>
      <p:ext uri="{BB962C8B-B14F-4D97-AF65-F5344CB8AC3E}">
        <p14:creationId xmlns:p14="http://schemas.microsoft.com/office/powerpoint/2010/main" val="741969315"/>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4-up Team">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r>
              <a:rPr lang="en-US" noProof="0" smtClean="0"/>
              <a:t>March 5, 2017</a:t>
            </a:r>
            <a:endParaRPr lang="en-US" noProof="0" dirty="0"/>
          </a:p>
        </p:txBody>
      </p:sp>
      <p:sp>
        <p:nvSpPr>
          <p:cNvPr id="4" name="Footer Placeholder 3"/>
          <p:cNvSpPr>
            <a:spLocks noGrp="1"/>
          </p:cNvSpPr>
          <p:nvPr>
            <p:ph type="ftr" sz="quarter" idx="11"/>
          </p:nvPr>
        </p:nvSpPr>
        <p:spPr/>
        <p:txBody>
          <a:bodyPr/>
          <a:lstStyle/>
          <a:p>
            <a:endParaRPr lang="en-US" noProof="0"/>
          </a:p>
        </p:txBody>
      </p:sp>
      <p:sp>
        <p:nvSpPr>
          <p:cNvPr id="5" name="Slide Number Placeholder 4"/>
          <p:cNvSpPr>
            <a:spLocks noGrp="1"/>
          </p:cNvSpPr>
          <p:nvPr>
            <p:ph type="sldNum" sz="quarter" idx="12"/>
          </p:nvPr>
        </p:nvSpPr>
        <p:spPr/>
        <p:txBody>
          <a:bodyPr/>
          <a:lstStyle/>
          <a:p>
            <a:fld id="{E6CFA7DF-507C-4E09-82DC-45BF34BA84A3}" type="slidenum">
              <a:rPr lang="en-US" smtClean="0"/>
              <a:pPr/>
              <a:t>‹#›</a:t>
            </a:fld>
            <a:endParaRPr lang="en-US" dirty="0"/>
          </a:p>
        </p:txBody>
      </p:sp>
      <p:sp>
        <p:nvSpPr>
          <p:cNvPr id="19" name="Content Placeholder 7"/>
          <p:cNvSpPr>
            <a:spLocks noGrp="1"/>
          </p:cNvSpPr>
          <p:nvPr>
            <p:ph sz="quarter" idx="23" hasCustomPrompt="1"/>
          </p:nvPr>
        </p:nvSpPr>
        <p:spPr>
          <a:xfrm>
            <a:off x="487680" y="1160464"/>
            <a:ext cx="2193600" cy="1728787"/>
          </a:xfrm>
        </p:spPr>
        <p:txBody>
          <a:bodyPr/>
          <a:lstStyle>
            <a:lvl1pPr marL="0" indent="0">
              <a:buNone/>
              <a:defRPr/>
            </a:lvl1pPr>
          </a:lstStyle>
          <a:p>
            <a:pPr lvl="0"/>
            <a:r>
              <a:rPr lang="en-US"/>
              <a:t>Picture</a:t>
            </a:r>
            <a:endParaRPr lang="en-GB"/>
          </a:p>
        </p:txBody>
      </p:sp>
      <p:sp>
        <p:nvSpPr>
          <p:cNvPr id="34" name="Content Placeholder 7"/>
          <p:cNvSpPr>
            <a:spLocks noGrp="1"/>
          </p:cNvSpPr>
          <p:nvPr>
            <p:ph sz="quarter" idx="33" hasCustomPrompt="1"/>
          </p:nvPr>
        </p:nvSpPr>
        <p:spPr>
          <a:xfrm>
            <a:off x="487680" y="3429001"/>
            <a:ext cx="2193600" cy="1728787"/>
          </a:xfrm>
        </p:spPr>
        <p:txBody>
          <a:bodyPr/>
          <a:lstStyle>
            <a:lvl1pPr marL="0" indent="0">
              <a:buNone/>
              <a:defRPr/>
            </a:lvl1pPr>
          </a:lstStyle>
          <a:p>
            <a:pPr lvl="0"/>
            <a:r>
              <a:rPr lang="en-US"/>
              <a:t>Picture</a:t>
            </a:r>
            <a:endParaRPr lang="en-GB"/>
          </a:p>
        </p:txBody>
      </p:sp>
      <p:sp>
        <p:nvSpPr>
          <p:cNvPr id="50" name="Text Placeholder 11"/>
          <p:cNvSpPr>
            <a:spLocks noGrp="1"/>
          </p:cNvSpPr>
          <p:nvPr>
            <p:ph type="body" sz="quarter" idx="25" hasCustomPrompt="1"/>
          </p:nvPr>
        </p:nvSpPr>
        <p:spPr>
          <a:xfrm>
            <a:off x="2926080" y="1160463"/>
            <a:ext cx="3048000" cy="323851"/>
          </a:xfrm>
          <a:blipFill>
            <a:blip r:embed="rId2"/>
            <a:stretch>
              <a:fillRect/>
            </a:stretch>
          </a:blipFill>
        </p:spPr>
        <p:txBody>
          <a:bodyPr lIns="0" rIns="0" anchor="ctr">
            <a:noAutofit/>
          </a:bodyPr>
          <a:lstStyle>
            <a:lvl1pPr marL="0" indent="0">
              <a:buNone/>
              <a:defRPr sz="1600" b="1">
                <a:solidFill>
                  <a:schemeClr val="accent1"/>
                </a:solidFill>
                <a:latin typeface="+mj-lt"/>
              </a:defRPr>
            </a:lvl1pPr>
          </a:lstStyle>
          <a:p>
            <a:pPr lvl="0"/>
            <a:r>
              <a:rPr lang="en-US"/>
              <a:t>Name</a:t>
            </a:r>
            <a:endParaRPr lang="en-GB"/>
          </a:p>
        </p:txBody>
      </p:sp>
      <p:sp>
        <p:nvSpPr>
          <p:cNvPr id="51" name="Text Placeholder 11"/>
          <p:cNvSpPr>
            <a:spLocks noGrp="1"/>
          </p:cNvSpPr>
          <p:nvPr>
            <p:ph type="body" sz="quarter" idx="35" hasCustomPrompt="1"/>
          </p:nvPr>
        </p:nvSpPr>
        <p:spPr>
          <a:xfrm>
            <a:off x="2926080" y="1499131"/>
            <a:ext cx="3048000" cy="323851"/>
          </a:xfrm>
        </p:spPr>
        <p:txBody>
          <a:bodyPr lIns="0" rIns="0" anchor="ctr">
            <a:noAutofit/>
          </a:bodyPr>
          <a:lstStyle>
            <a:lvl1pPr marL="0" indent="0">
              <a:buNone/>
              <a:defRPr sz="1600" b="0">
                <a:solidFill>
                  <a:schemeClr val="accent1"/>
                </a:solidFill>
                <a:latin typeface="+mj-lt"/>
              </a:defRPr>
            </a:lvl1pPr>
          </a:lstStyle>
          <a:p>
            <a:pPr lvl="0"/>
            <a:r>
              <a:rPr lang="en-US"/>
              <a:t>Title, location</a:t>
            </a:r>
            <a:endParaRPr lang="en-GB"/>
          </a:p>
        </p:txBody>
      </p:sp>
      <p:sp>
        <p:nvSpPr>
          <p:cNvPr id="52" name="Text Placeholder 11"/>
          <p:cNvSpPr>
            <a:spLocks noGrp="1"/>
          </p:cNvSpPr>
          <p:nvPr>
            <p:ph type="body" sz="quarter" idx="27" hasCustomPrompt="1"/>
          </p:nvPr>
        </p:nvSpPr>
        <p:spPr>
          <a:xfrm>
            <a:off x="2926080" y="1837797"/>
            <a:ext cx="3048000" cy="1051455"/>
          </a:xfrm>
        </p:spPr>
        <p:txBody>
          <a:bodyPr lIns="0" rIns="0">
            <a:noAutofit/>
          </a:bodyPr>
          <a:lstStyle>
            <a:lvl1pPr marL="0" indent="0">
              <a:buNone/>
              <a:defRPr sz="1333" b="0">
                <a:solidFill>
                  <a:schemeClr val="tx1">
                    <a:lumMod val="50000"/>
                  </a:schemeClr>
                </a:solidFill>
                <a:latin typeface="+mn-lt"/>
              </a:defRPr>
            </a:lvl1pPr>
          </a:lstStyle>
          <a:p>
            <a:pPr lvl="0"/>
            <a:r>
              <a:rPr lang="en-US"/>
              <a:t>Contact details</a:t>
            </a:r>
            <a:endParaRPr lang="en-GB"/>
          </a:p>
        </p:txBody>
      </p:sp>
      <p:sp>
        <p:nvSpPr>
          <p:cNvPr id="53" name="Text Placeholder 11"/>
          <p:cNvSpPr>
            <a:spLocks noGrp="1"/>
          </p:cNvSpPr>
          <p:nvPr>
            <p:ph type="body" sz="quarter" idx="36" hasCustomPrompt="1"/>
          </p:nvPr>
        </p:nvSpPr>
        <p:spPr>
          <a:xfrm>
            <a:off x="2926080" y="3434075"/>
            <a:ext cx="3048000" cy="323851"/>
          </a:xfrm>
          <a:blipFill>
            <a:blip r:embed="rId2"/>
            <a:stretch>
              <a:fillRect/>
            </a:stretch>
          </a:blipFill>
        </p:spPr>
        <p:txBody>
          <a:bodyPr lIns="0" rIns="0" anchor="ctr">
            <a:noAutofit/>
          </a:bodyPr>
          <a:lstStyle>
            <a:lvl1pPr marL="0" indent="0">
              <a:buNone/>
              <a:defRPr sz="1600" b="1">
                <a:solidFill>
                  <a:schemeClr val="accent1"/>
                </a:solidFill>
                <a:latin typeface="+mj-lt"/>
              </a:defRPr>
            </a:lvl1pPr>
          </a:lstStyle>
          <a:p>
            <a:pPr lvl="0"/>
            <a:r>
              <a:rPr lang="en-US"/>
              <a:t>Name</a:t>
            </a:r>
            <a:endParaRPr lang="en-GB"/>
          </a:p>
        </p:txBody>
      </p:sp>
      <p:sp>
        <p:nvSpPr>
          <p:cNvPr id="54" name="Text Placeholder 11"/>
          <p:cNvSpPr>
            <a:spLocks noGrp="1"/>
          </p:cNvSpPr>
          <p:nvPr>
            <p:ph type="body" sz="quarter" idx="37" hasCustomPrompt="1"/>
          </p:nvPr>
        </p:nvSpPr>
        <p:spPr>
          <a:xfrm>
            <a:off x="2926080" y="4111409"/>
            <a:ext cx="3048000" cy="1051455"/>
          </a:xfrm>
        </p:spPr>
        <p:txBody>
          <a:bodyPr lIns="0" rIns="0">
            <a:noAutofit/>
          </a:bodyPr>
          <a:lstStyle>
            <a:lvl1pPr marL="0" indent="0">
              <a:buNone/>
              <a:defRPr sz="1333" b="0">
                <a:solidFill>
                  <a:schemeClr val="tx1">
                    <a:lumMod val="50000"/>
                  </a:schemeClr>
                </a:solidFill>
                <a:latin typeface="+mn-lt"/>
              </a:defRPr>
            </a:lvl1pPr>
          </a:lstStyle>
          <a:p>
            <a:pPr lvl="0"/>
            <a:r>
              <a:rPr lang="en-US"/>
              <a:t>Contact details</a:t>
            </a:r>
            <a:endParaRPr lang="en-GB"/>
          </a:p>
        </p:txBody>
      </p:sp>
      <p:sp>
        <p:nvSpPr>
          <p:cNvPr id="55" name="Content Placeholder 7"/>
          <p:cNvSpPr>
            <a:spLocks noGrp="1"/>
          </p:cNvSpPr>
          <p:nvPr>
            <p:ph sz="quarter" idx="38" hasCustomPrompt="1"/>
          </p:nvPr>
        </p:nvSpPr>
        <p:spPr>
          <a:xfrm>
            <a:off x="6217920" y="1160464"/>
            <a:ext cx="2193600" cy="1728787"/>
          </a:xfrm>
        </p:spPr>
        <p:txBody>
          <a:bodyPr/>
          <a:lstStyle>
            <a:lvl1pPr marL="0" indent="0">
              <a:buNone/>
              <a:defRPr/>
            </a:lvl1pPr>
          </a:lstStyle>
          <a:p>
            <a:pPr lvl="0"/>
            <a:r>
              <a:rPr lang="en-US"/>
              <a:t>Picture</a:t>
            </a:r>
            <a:endParaRPr lang="en-GB"/>
          </a:p>
        </p:txBody>
      </p:sp>
      <p:sp>
        <p:nvSpPr>
          <p:cNvPr id="56" name="Content Placeholder 7"/>
          <p:cNvSpPr>
            <a:spLocks noGrp="1"/>
          </p:cNvSpPr>
          <p:nvPr>
            <p:ph sz="quarter" idx="39" hasCustomPrompt="1"/>
          </p:nvPr>
        </p:nvSpPr>
        <p:spPr>
          <a:xfrm>
            <a:off x="6217920" y="3429001"/>
            <a:ext cx="2193600" cy="1728787"/>
          </a:xfrm>
        </p:spPr>
        <p:txBody>
          <a:bodyPr/>
          <a:lstStyle>
            <a:lvl1pPr marL="0" indent="0">
              <a:buNone/>
              <a:defRPr/>
            </a:lvl1pPr>
          </a:lstStyle>
          <a:p>
            <a:pPr lvl="0"/>
            <a:r>
              <a:rPr lang="en-US"/>
              <a:t>Picture</a:t>
            </a:r>
            <a:endParaRPr lang="en-GB"/>
          </a:p>
        </p:txBody>
      </p:sp>
      <p:sp>
        <p:nvSpPr>
          <p:cNvPr id="57" name="Text Placeholder 11"/>
          <p:cNvSpPr>
            <a:spLocks noGrp="1"/>
          </p:cNvSpPr>
          <p:nvPr>
            <p:ph type="body" sz="quarter" idx="40" hasCustomPrompt="1"/>
          </p:nvPr>
        </p:nvSpPr>
        <p:spPr>
          <a:xfrm>
            <a:off x="8656416" y="1160463"/>
            <a:ext cx="3048000" cy="323851"/>
          </a:xfrm>
          <a:blipFill>
            <a:blip r:embed="rId2"/>
            <a:stretch>
              <a:fillRect/>
            </a:stretch>
          </a:blipFill>
        </p:spPr>
        <p:txBody>
          <a:bodyPr lIns="0" rIns="0" anchor="ctr">
            <a:noAutofit/>
          </a:bodyPr>
          <a:lstStyle>
            <a:lvl1pPr marL="0" indent="0">
              <a:buNone/>
              <a:defRPr sz="1600" b="1">
                <a:solidFill>
                  <a:schemeClr val="accent1"/>
                </a:solidFill>
                <a:latin typeface="+mj-lt"/>
              </a:defRPr>
            </a:lvl1pPr>
          </a:lstStyle>
          <a:p>
            <a:pPr lvl="0"/>
            <a:r>
              <a:rPr lang="en-US"/>
              <a:t>Name</a:t>
            </a:r>
            <a:endParaRPr lang="en-GB"/>
          </a:p>
        </p:txBody>
      </p:sp>
      <p:sp>
        <p:nvSpPr>
          <p:cNvPr id="58" name="Text Placeholder 11"/>
          <p:cNvSpPr>
            <a:spLocks noGrp="1"/>
          </p:cNvSpPr>
          <p:nvPr>
            <p:ph type="body" sz="quarter" idx="41" hasCustomPrompt="1"/>
          </p:nvPr>
        </p:nvSpPr>
        <p:spPr>
          <a:xfrm>
            <a:off x="8656416" y="1499131"/>
            <a:ext cx="3048000" cy="323851"/>
          </a:xfrm>
        </p:spPr>
        <p:txBody>
          <a:bodyPr lIns="0" rIns="0" anchor="ctr">
            <a:noAutofit/>
          </a:bodyPr>
          <a:lstStyle>
            <a:lvl1pPr marL="0" indent="0">
              <a:buNone/>
              <a:defRPr sz="1600" b="0">
                <a:solidFill>
                  <a:schemeClr val="accent1"/>
                </a:solidFill>
                <a:latin typeface="+mj-lt"/>
              </a:defRPr>
            </a:lvl1pPr>
          </a:lstStyle>
          <a:p>
            <a:pPr lvl="0"/>
            <a:r>
              <a:rPr lang="en-US"/>
              <a:t>Title, location</a:t>
            </a:r>
            <a:endParaRPr lang="en-GB"/>
          </a:p>
        </p:txBody>
      </p:sp>
      <p:sp>
        <p:nvSpPr>
          <p:cNvPr id="59" name="Text Placeholder 11"/>
          <p:cNvSpPr>
            <a:spLocks noGrp="1"/>
          </p:cNvSpPr>
          <p:nvPr>
            <p:ph type="body" sz="quarter" idx="42" hasCustomPrompt="1"/>
          </p:nvPr>
        </p:nvSpPr>
        <p:spPr>
          <a:xfrm>
            <a:off x="8656416" y="1837797"/>
            <a:ext cx="3048000" cy="1051455"/>
          </a:xfrm>
        </p:spPr>
        <p:txBody>
          <a:bodyPr lIns="0" rIns="0">
            <a:noAutofit/>
          </a:bodyPr>
          <a:lstStyle>
            <a:lvl1pPr marL="0" indent="0">
              <a:buNone/>
              <a:defRPr sz="1333" b="0">
                <a:solidFill>
                  <a:schemeClr val="tx1">
                    <a:lumMod val="50000"/>
                  </a:schemeClr>
                </a:solidFill>
                <a:latin typeface="+mn-lt"/>
              </a:defRPr>
            </a:lvl1pPr>
          </a:lstStyle>
          <a:p>
            <a:pPr lvl="0"/>
            <a:r>
              <a:rPr lang="en-US"/>
              <a:t>Contact details</a:t>
            </a:r>
            <a:endParaRPr lang="en-GB"/>
          </a:p>
        </p:txBody>
      </p:sp>
      <p:sp>
        <p:nvSpPr>
          <p:cNvPr id="60" name="Text Placeholder 11"/>
          <p:cNvSpPr>
            <a:spLocks noGrp="1"/>
          </p:cNvSpPr>
          <p:nvPr>
            <p:ph type="body" sz="quarter" idx="43" hasCustomPrompt="1"/>
          </p:nvPr>
        </p:nvSpPr>
        <p:spPr>
          <a:xfrm>
            <a:off x="8656416" y="3434075"/>
            <a:ext cx="3048000" cy="323851"/>
          </a:xfrm>
          <a:blipFill>
            <a:blip r:embed="rId2"/>
            <a:stretch>
              <a:fillRect/>
            </a:stretch>
          </a:blipFill>
        </p:spPr>
        <p:txBody>
          <a:bodyPr lIns="0" rIns="0" anchor="ctr">
            <a:noAutofit/>
          </a:bodyPr>
          <a:lstStyle>
            <a:lvl1pPr marL="0" indent="0">
              <a:buNone/>
              <a:defRPr sz="1600" b="1">
                <a:solidFill>
                  <a:schemeClr val="accent1"/>
                </a:solidFill>
                <a:latin typeface="+mj-lt"/>
              </a:defRPr>
            </a:lvl1pPr>
          </a:lstStyle>
          <a:p>
            <a:pPr lvl="0"/>
            <a:r>
              <a:rPr lang="en-US"/>
              <a:t>Name</a:t>
            </a:r>
            <a:endParaRPr lang="en-GB"/>
          </a:p>
        </p:txBody>
      </p:sp>
      <p:sp>
        <p:nvSpPr>
          <p:cNvPr id="61" name="Text Placeholder 11"/>
          <p:cNvSpPr>
            <a:spLocks noGrp="1"/>
          </p:cNvSpPr>
          <p:nvPr>
            <p:ph type="body" sz="quarter" idx="44" hasCustomPrompt="1"/>
          </p:nvPr>
        </p:nvSpPr>
        <p:spPr>
          <a:xfrm>
            <a:off x="8656416" y="4111409"/>
            <a:ext cx="3048000" cy="1051455"/>
          </a:xfrm>
        </p:spPr>
        <p:txBody>
          <a:bodyPr lIns="0" rIns="0">
            <a:noAutofit/>
          </a:bodyPr>
          <a:lstStyle>
            <a:lvl1pPr marL="0" indent="0">
              <a:buNone/>
              <a:defRPr sz="1333" b="0">
                <a:solidFill>
                  <a:schemeClr val="tx1">
                    <a:lumMod val="50000"/>
                  </a:schemeClr>
                </a:solidFill>
                <a:latin typeface="+mn-lt"/>
              </a:defRPr>
            </a:lvl1pPr>
          </a:lstStyle>
          <a:p>
            <a:pPr lvl="0"/>
            <a:r>
              <a:rPr lang="en-US"/>
              <a:t>Contact details</a:t>
            </a:r>
            <a:endParaRPr lang="en-GB"/>
          </a:p>
        </p:txBody>
      </p:sp>
      <p:sp>
        <p:nvSpPr>
          <p:cNvPr id="62" name="Text Placeholder 11"/>
          <p:cNvSpPr>
            <a:spLocks noGrp="1"/>
          </p:cNvSpPr>
          <p:nvPr>
            <p:ph type="body" sz="quarter" idx="45" hasCustomPrompt="1"/>
          </p:nvPr>
        </p:nvSpPr>
        <p:spPr>
          <a:xfrm>
            <a:off x="2926080" y="3774859"/>
            <a:ext cx="3048000" cy="323851"/>
          </a:xfrm>
        </p:spPr>
        <p:txBody>
          <a:bodyPr lIns="0" rIns="0" anchor="ctr">
            <a:noAutofit/>
          </a:bodyPr>
          <a:lstStyle>
            <a:lvl1pPr marL="0" indent="0">
              <a:buNone/>
              <a:defRPr sz="1600" b="0">
                <a:solidFill>
                  <a:schemeClr val="accent1"/>
                </a:solidFill>
                <a:latin typeface="+mj-lt"/>
              </a:defRPr>
            </a:lvl1pPr>
          </a:lstStyle>
          <a:p>
            <a:pPr lvl="0"/>
            <a:r>
              <a:rPr lang="en-US"/>
              <a:t>Title, location</a:t>
            </a:r>
            <a:endParaRPr lang="en-GB"/>
          </a:p>
        </p:txBody>
      </p:sp>
      <p:sp>
        <p:nvSpPr>
          <p:cNvPr id="63" name="Text Placeholder 11"/>
          <p:cNvSpPr>
            <a:spLocks noGrp="1"/>
          </p:cNvSpPr>
          <p:nvPr>
            <p:ph type="body" sz="quarter" idx="46" hasCustomPrompt="1"/>
          </p:nvPr>
        </p:nvSpPr>
        <p:spPr>
          <a:xfrm>
            <a:off x="8656416" y="3774859"/>
            <a:ext cx="3048000" cy="323851"/>
          </a:xfrm>
        </p:spPr>
        <p:txBody>
          <a:bodyPr lIns="0" rIns="0" anchor="ctr">
            <a:noAutofit/>
          </a:bodyPr>
          <a:lstStyle>
            <a:lvl1pPr marL="0" indent="0">
              <a:buNone/>
              <a:defRPr sz="1600" b="0">
                <a:solidFill>
                  <a:schemeClr val="accent1"/>
                </a:solidFill>
                <a:latin typeface="+mj-lt"/>
              </a:defRPr>
            </a:lvl1pPr>
          </a:lstStyle>
          <a:p>
            <a:pPr lvl="0"/>
            <a:r>
              <a:rPr lang="en-US"/>
              <a:t>Title, location</a:t>
            </a:r>
            <a:endParaRPr lang="en-GB"/>
          </a:p>
        </p:txBody>
      </p:sp>
      <p:sp>
        <p:nvSpPr>
          <p:cNvPr id="23" name="Rectangle 22"/>
          <p:cNvSpPr/>
          <p:nvPr/>
        </p:nvSpPr>
        <p:spPr>
          <a:xfrm>
            <a:off x="-4271575" y="-1"/>
            <a:ext cx="3885635" cy="4692549"/>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121920" tIns="121920" rIns="121920" bIns="121920" rtlCol="0" anchor="t"/>
          <a:lstStyle/>
          <a:p>
            <a:pPr algn="ctr"/>
            <a:r>
              <a:rPr lang="en-US" sz="2400" dirty="0" smtClean="0">
                <a:solidFill>
                  <a:srgbClr val="FF0000"/>
                </a:solidFill>
              </a:rPr>
              <a:t>4-UP </a:t>
            </a:r>
            <a:r>
              <a:rPr lang="en-US" sz="2400" dirty="0">
                <a:solidFill>
                  <a:srgbClr val="FF0000"/>
                </a:solidFill>
              </a:rPr>
              <a:t>TEAM </a:t>
            </a:r>
            <a:r>
              <a:rPr lang="en-US" sz="2400" dirty="0" smtClean="0">
                <a:solidFill>
                  <a:srgbClr val="FF0000"/>
                </a:solidFill>
              </a:rPr>
              <a:t>LAYOUT</a:t>
            </a:r>
          </a:p>
          <a:p>
            <a:pPr algn="ctr"/>
            <a:endParaRPr lang="en-US" sz="2400" dirty="0" smtClean="0">
              <a:solidFill>
                <a:srgbClr val="FF0000"/>
              </a:solidFill>
            </a:endParaRPr>
          </a:p>
          <a:p>
            <a:pPr marL="0" marR="0" indent="0" algn="ctr" defTabSz="609585" rtl="0" eaLnBrk="1" fontAlgn="auto" latinLnBrk="0" hangingPunct="1">
              <a:lnSpc>
                <a:spcPct val="100000"/>
              </a:lnSpc>
              <a:spcBef>
                <a:spcPts val="0"/>
              </a:spcBef>
              <a:spcAft>
                <a:spcPts val="0"/>
              </a:spcAft>
              <a:buClrTx/>
              <a:buSzTx/>
              <a:buFontTx/>
              <a:buNone/>
              <a:tabLst/>
              <a:defRPr/>
            </a:pPr>
            <a:r>
              <a:rPr lang="en-US" sz="2400" dirty="0" smtClean="0">
                <a:solidFill>
                  <a:srgbClr val="FF0000"/>
                </a:solidFill>
              </a:rPr>
              <a:t>To include a</a:t>
            </a:r>
            <a:r>
              <a:rPr lang="en-US" sz="2400" baseline="0" dirty="0" smtClean="0">
                <a:solidFill>
                  <a:srgbClr val="FF0000"/>
                </a:solidFill>
              </a:rPr>
              <a:t> bio </a:t>
            </a:r>
            <a:r>
              <a:rPr lang="en-US" sz="2400" dirty="0" smtClean="0">
                <a:solidFill>
                  <a:srgbClr val="FF0000"/>
                </a:solidFill>
              </a:rPr>
              <a:t>photo, </a:t>
            </a:r>
            <a:br>
              <a:rPr lang="en-US" sz="2400" dirty="0" smtClean="0">
                <a:solidFill>
                  <a:srgbClr val="FF0000"/>
                </a:solidFill>
              </a:rPr>
            </a:br>
            <a:r>
              <a:rPr lang="en-US" sz="2400" dirty="0" smtClean="0">
                <a:solidFill>
                  <a:srgbClr val="FF0000"/>
                </a:solidFill>
              </a:rPr>
              <a:t>go to Foley.com and </a:t>
            </a:r>
            <a:br>
              <a:rPr lang="en-US" sz="2400" dirty="0" smtClean="0">
                <a:solidFill>
                  <a:srgbClr val="FF0000"/>
                </a:solidFill>
              </a:rPr>
            </a:br>
            <a:r>
              <a:rPr lang="en-US" sz="2400" dirty="0" smtClean="0">
                <a:solidFill>
                  <a:srgbClr val="FF0000"/>
                </a:solidFill>
              </a:rPr>
              <a:t>search in People</a:t>
            </a:r>
            <a:r>
              <a:rPr lang="en-US" sz="2400" baseline="0" dirty="0" smtClean="0">
                <a:solidFill>
                  <a:srgbClr val="FF0000"/>
                </a:solidFill>
              </a:rPr>
              <a:t>.</a:t>
            </a:r>
            <a:br>
              <a:rPr lang="en-US" sz="2400" baseline="0" dirty="0" smtClean="0">
                <a:solidFill>
                  <a:srgbClr val="FF0000"/>
                </a:solidFill>
              </a:rPr>
            </a:br>
            <a:r>
              <a:rPr lang="en-US" sz="2400" baseline="0" dirty="0" smtClean="0">
                <a:solidFill>
                  <a:srgbClr val="FF0000"/>
                </a:solidFill>
              </a:rPr>
              <a:t>On the bio page,</a:t>
            </a:r>
            <a:br>
              <a:rPr lang="en-US" sz="2400" baseline="0" dirty="0" smtClean="0">
                <a:solidFill>
                  <a:srgbClr val="FF0000"/>
                </a:solidFill>
              </a:rPr>
            </a:br>
            <a:r>
              <a:rPr lang="en-US" sz="2400" baseline="0" dirty="0" smtClean="0">
                <a:solidFill>
                  <a:srgbClr val="FF0000"/>
                </a:solidFill>
              </a:rPr>
              <a:t>right-click on the photo </a:t>
            </a:r>
            <a:br>
              <a:rPr lang="en-US" sz="2400" baseline="0" dirty="0" smtClean="0">
                <a:solidFill>
                  <a:srgbClr val="FF0000"/>
                </a:solidFill>
              </a:rPr>
            </a:br>
            <a:r>
              <a:rPr lang="en-US" sz="2400" baseline="0" dirty="0" smtClean="0">
                <a:solidFill>
                  <a:srgbClr val="FF0000"/>
                </a:solidFill>
              </a:rPr>
              <a:t>to “save image as” and save to computer.  In PowerPoint, click icon to add picture from photo file saved to computer. </a:t>
            </a:r>
            <a:r>
              <a:rPr lang="en-US" sz="2400" dirty="0" smtClean="0">
                <a:solidFill>
                  <a:srgbClr val="FF0000"/>
                </a:solidFill>
              </a:rPr>
              <a:t> </a:t>
            </a:r>
            <a:endParaRPr lang="en-GB" sz="2400" dirty="0">
              <a:solidFill>
                <a:srgbClr val="FF0000"/>
              </a:solidFill>
            </a:endParaRPr>
          </a:p>
        </p:txBody>
      </p:sp>
    </p:spTree>
    <p:extLst>
      <p:ext uri="{BB962C8B-B14F-4D97-AF65-F5344CB8AC3E}">
        <p14:creationId xmlns:p14="http://schemas.microsoft.com/office/powerpoint/2010/main" val="3329272841"/>
      </p:ext>
    </p:extLst>
  </p:cSld>
  <p:clrMapOvr>
    <a:masterClrMapping/>
  </p:clrMapOvr>
  <p:timing>
    <p:tnLst>
      <p:par>
        <p:cTn id="1" dur="indefinite" restart="never" nodeType="tmRoot"/>
      </p:par>
    </p:tnLst>
  </p:timing>
  <p:extLst mod="1">
    <p:ext uri="{DCECCB84-F9BA-43D5-87BE-67443E8EF086}">
      <p15:sldGuideLst xmlns:p15="http://schemas.microsoft.com/office/powerpoint/2012/main"/>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10-up Team">
    <p:spTree>
      <p:nvGrpSpPr>
        <p:cNvPr id="1" name=""/>
        <p:cNvGrpSpPr/>
        <p:nvPr/>
      </p:nvGrpSpPr>
      <p:grpSpPr>
        <a:xfrm>
          <a:off x="0" y="0"/>
          <a:ext cx="0" cy="0"/>
          <a:chOff x="0" y="0"/>
          <a:chExt cx="0" cy="0"/>
        </a:xfrm>
      </p:grpSpPr>
      <p:sp>
        <p:nvSpPr>
          <p:cNvPr id="2" name="Title 1"/>
          <p:cNvSpPr>
            <a:spLocks noGrp="1"/>
          </p:cNvSpPr>
          <p:nvPr>
            <p:ph type="title"/>
          </p:nvPr>
        </p:nvSpPr>
        <p:spPr>
          <a:xfrm>
            <a:off x="487682" y="368300"/>
            <a:ext cx="11216639" cy="684213"/>
          </a:xfrm>
        </p:spPr>
        <p:txBody>
          <a:bodyPr>
            <a:noAutofit/>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BA72F38C-EE73-4F94-AB88-F1BF9BDDC394}" type="datetimeFigureOut">
              <a:rPr lang="en-US" smtClean="0"/>
              <a:t>11/13/2022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FF5C228-D00A-49FF-A432-F2757D590D7E}" type="slidenum">
              <a:rPr lang="en-US" smtClean="0"/>
              <a:t>‹#›</a:t>
            </a:fld>
            <a:endParaRPr lang="en-US"/>
          </a:p>
        </p:txBody>
      </p:sp>
      <p:sp>
        <p:nvSpPr>
          <p:cNvPr id="36" name="Text Placeholder 11"/>
          <p:cNvSpPr>
            <a:spLocks noGrp="1"/>
          </p:cNvSpPr>
          <p:nvPr>
            <p:ph type="body" sz="quarter" idx="25" hasCustomPrompt="1"/>
          </p:nvPr>
        </p:nvSpPr>
        <p:spPr>
          <a:xfrm>
            <a:off x="487680" y="2791137"/>
            <a:ext cx="1968888" cy="323851"/>
          </a:xfrm>
          <a:blipFill>
            <a:blip r:embed="rId2"/>
            <a:stretch>
              <a:fillRect/>
            </a:stretch>
          </a:blipFill>
        </p:spPr>
        <p:txBody>
          <a:bodyPr lIns="0" rIns="0" anchor="ctr">
            <a:noAutofit/>
          </a:bodyPr>
          <a:lstStyle>
            <a:lvl1pPr marL="0" indent="0">
              <a:buNone/>
              <a:defRPr sz="1600" b="1">
                <a:solidFill>
                  <a:schemeClr val="accent1"/>
                </a:solidFill>
                <a:latin typeface="+mj-lt"/>
              </a:defRPr>
            </a:lvl1pPr>
          </a:lstStyle>
          <a:p>
            <a:pPr lvl="0"/>
            <a:r>
              <a:rPr lang="en-US"/>
              <a:t>Name</a:t>
            </a:r>
            <a:endParaRPr lang="en-GB"/>
          </a:p>
        </p:txBody>
      </p:sp>
      <p:sp>
        <p:nvSpPr>
          <p:cNvPr id="37" name="Text Placeholder 11"/>
          <p:cNvSpPr>
            <a:spLocks noGrp="1"/>
          </p:cNvSpPr>
          <p:nvPr>
            <p:ph type="body" sz="quarter" idx="35" hasCustomPrompt="1"/>
          </p:nvPr>
        </p:nvSpPr>
        <p:spPr>
          <a:xfrm>
            <a:off x="487680" y="3129805"/>
            <a:ext cx="1968888" cy="323851"/>
          </a:xfrm>
        </p:spPr>
        <p:txBody>
          <a:bodyPr lIns="0" rIns="0" anchor="ctr">
            <a:noAutofit/>
          </a:bodyPr>
          <a:lstStyle>
            <a:lvl1pPr marL="0" indent="0">
              <a:buNone/>
              <a:defRPr sz="1600" b="0">
                <a:solidFill>
                  <a:schemeClr val="accent1"/>
                </a:solidFill>
                <a:latin typeface="+mj-lt"/>
              </a:defRPr>
            </a:lvl1pPr>
          </a:lstStyle>
          <a:p>
            <a:pPr lvl="0"/>
            <a:r>
              <a:rPr lang="en-US"/>
              <a:t>Title, location</a:t>
            </a:r>
            <a:endParaRPr lang="en-GB"/>
          </a:p>
        </p:txBody>
      </p:sp>
      <p:sp>
        <p:nvSpPr>
          <p:cNvPr id="38" name="Text Placeholder 11"/>
          <p:cNvSpPr>
            <a:spLocks noGrp="1"/>
          </p:cNvSpPr>
          <p:nvPr>
            <p:ph type="body" sz="quarter" idx="37" hasCustomPrompt="1"/>
          </p:nvPr>
        </p:nvSpPr>
        <p:spPr>
          <a:xfrm>
            <a:off x="2796049" y="2791137"/>
            <a:ext cx="1968888" cy="323851"/>
          </a:xfrm>
          <a:blipFill>
            <a:blip r:embed="rId2"/>
            <a:stretch>
              <a:fillRect/>
            </a:stretch>
          </a:blipFill>
        </p:spPr>
        <p:txBody>
          <a:bodyPr lIns="0" rIns="0" anchor="ctr">
            <a:noAutofit/>
          </a:bodyPr>
          <a:lstStyle>
            <a:lvl1pPr marL="0" indent="0">
              <a:buNone/>
              <a:defRPr sz="1600" b="1">
                <a:solidFill>
                  <a:schemeClr val="accent1"/>
                </a:solidFill>
                <a:latin typeface="+mj-lt"/>
              </a:defRPr>
            </a:lvl1pPr>
          </a:lstStyle>
          <a:p>
            <a:pPr lvl="0"/>
            <a:r>
              <a:rPr lang="en-US"/>
              <a:t>Name</a:t>
            </a:r>
            <a:endParaRPr lang="en-GB"/>
          </a:p>
        </p:txBody>
      </p:sp>
      <p:sp>
        <p:nvSpPr>
          <p:cNvPr id="39" name="Text Placeholder 11"/>
          <p:cNvSpPr>
            <a:spLocks noGrp="1"/>
          </p:cNvSpPr>
          <p:nvPr>
            <p:ph type="body" sz="quarter" idx="38" hasCustomPrompt="1"/>
          </p:nvPr>
        </p:nvSpPr>
        <p:spPr>
          <a:xfrm>
            <a:off x="2796049" y="3129805"/>
            <a:ext cx="1968888" cy="323851"/>
          </a:xfrm>
        </p:spPr>
        <p:txBody>
          <a:bodyPr lIns="0" rIns="0" anchor="ctr">
            <a:noAutofit/>
          </a:bodyPr>
          <a:lstStyle>
            <a:lvl1pPr marL="0" indent="0">
              <a:buNone/>
              <a:defRPr sz="1600" b="0">
                <a:solidFill>
                  <a:schemeClr val="accent1"/>
                </a:solidFill>
                <a:latin typeface="+mj-lt"/>
              </a:defRPr>
            </a:lvl1pPr>
          </a:lstStyle>
          <a:p>
            <a:pPr lvl="0"/>
            <a:r>
              <a:rPr lang="en-US"/>
              <a:t>Title, location</a:t>
            </a:r>
            <a:endParaRPr lang="en-GB"/>
          </a:p>
        </p:txBody>
      </p:sp>
      <p:sp>
        <p:nvSpPr>
          <p:cNvPr id="40" name="Text Placeholder 11"/>
          <p:cNvSpPr>
            <a:spLocks noGrp="1"/>
          </p:cNvSpPr>
          <p:nvPr>
            <p:ph type="body" sz="quarter" idx="40" hasCustomPrompt="1"/>
          </p:nvPr>
        </p:nvSpPr>
        <p:spPr>
          <a:xfrm>
            <a:off x="5104419" y="2791137"/>
            <a:ext cx="1968888" cy="323851"/>
          </a:xfrm>
          <a:blipFill>
            <a:blip r:embed="rId2"/>
            <a:stretch>
              <a:fillRect/>
            </a:stretch>
          </a:blipFill>
        </p:spPr>
        <p:txBody>
          <a:bodyPr lIns="0" rIns="0" anchor="ctr">
            <a:noAutofit/>
          </a:bodyPr>
          <a:lstStyle>
            <a:lvl1pPr marL="0" indent="0">
              <a:buNone/>
              <a:defRPr sz="1600" b="1">
                <a:solidFill>
                  <a:schemeClr val="accent1"/>
                </a:solidFill>
                <a:latin typeface="+mj-lt"/>
              </a:defRPr>
            </a:lvl1pPr>
          </a:lstStyle>
          <a:p>
            <a:pPr lvl="0"/>
            <a:r>
              <a:rPr lang="en-US"/>
              <a:t>Name</a:t>
            </a:r>
            <a:endParaRPr lang="en-GB"/>
          </a:p>
        </p:txBody>
      </p:sp>
      <p:sp>
        <p:nvSpPr>
          <p:cNvPr id="41" name="Text Placeholder 11"/>
          <p:cNvSpPr>
            <a:spLocks noGrp="1"/>
          </p:cNvSpPr>
          <p:nvPr>
            <p:ph type="body" sz="quarter" idx="41" hasCustomPrompt="1"/>
          </p:nvPr>
        </p:nvSpPr>
        <p:spPr>
          <a:xfrm>
            <a:off x="5104419" y="3129805"/>
            <a:ext cx="1968888" cy="323851"/>
          </a:xfrm>
        </p:spPr>
        <p:txBody>
          <a:bodyPr lIns="0" rIns="0" anchor="ctr">
            <a:noAutofit/>
          </a:bodyPr>
          <a:lstStyle>
            <a:lvl1pPr marL="0" indent="0">
              <a:buNone/>
              <a:defRPr sz="1600" b="0">
                <a:solidFill>
                  <a:schemeClr val="accent1"/>
                </a:solidFill>
                <a:latin typeface="+mj-lt"/>
              </a:defRPr>
            </a:lvl1pPr>
          </a:lstStyle>
          <a:p>
            <a:pPr lvl="0"/>
            <a:r>
              <a:rPr lang="en-US"/>
              <a:t>Title, location</a:t>
            </a:r>
            <a:endParaRPr lang="en-GB"/>
          </a:p>
        </p:txBody>
      </p:sp>
      <p:sp>
        <p:nvSpPr>
          <p:cNvPr id="42" name="Text Placeholder 11"/>
          <p:cNvSpPr>
            <a:spLocks noGrp="1"/>
          </p:cNvSpPr>
          <p:nvPr>
            <p:ph type="body" sz="quarter" idx="43" hasCustomPrompt="1"/>
          </p:nvPr>
        </p:nvSpPr>
        <p:spPr>
          <a:xfrm>
            <a:off x="7412788" y="2791137"/>
            <a:ext cx="1968888" cy="323851"/>
          </a:xfrm>
          <a:blipFill>
            <a:blip r:embed="rId2"/>
            <a:stretch>
              <a:fillRect/>
            </a:stretch>
          </a:blipFill>
        </p:spPr>
        <p:txBody>
          <a:bodyPr lIns="0" rIns="0" anchor="ctr">
            <a:noAutofit/>
          </a:bodyPr>
          <a:lstStyle>
            <a:lvl1pPr marL="0" indent="0">
              <a:buNone/>
              <a:defRPr sz="1600" b="1">
                <a:solidFill>
                  <a:schemeClr val="accent1"/>
                </a:solidFill>
                <a:latin typeface="+mj-lt"/>
              </a:defRPr>
            </a:lvl1pPr>
          </a:lstStyle>
          <a:p>
            <a:pPr lvl="0"/>
            <a:r>
              <a:rPr lang="en-US"/>
              <a:t>Name</a:t>
            </a:r>
            <a:endParaRPr lang="en-GB"/>
          </a:p>
        </p:txBody>
      </p:sp>
      <p:sp>
        <p:nvSpPr>
          <p:cNvPr id="43" name="Text Placeholder 11"/>
          <p:cNvSpPr>
            <a:spLocks noGrp="1"/>
          </p:cNvSpPr>
          <p:nvPr>
            <p:ph type="body" sz="quarter" idx="44" hasCustomPrompt="1"/>
          </p:nvPr>
        </p:nvSpPr>
        <p:spPr>
          <a:xfrm>
            <a:off x="7412788" y="3129805"/>
            <a:ext cx="1968888" cy="323851"/>
          </a:xfrm>
        </p:spPr>
        <p:txBody>
          <a:bodyPr lIns="0" rIns="0" anchor="ctr">
            <a:noAutofit/>
          </a:bodyPr>
          <a:lstStyle>
            <a:lvl1pPr marL="0" indent="0">
              <a:buNone/>
              <a:defRPr sz="1600" b="0">
                <a:solidFill>
                  <a:schemeClr val="accent1"/>
                </a:solidFill>
                <a:latin typeface="+mj-lt"/>
              </a:defRPr>
            </a:lvl1pPr>
          </a:lstStyle>
          <a:p>
            <a:pPr lvl="0"/>
            <a:r>
              <a:rPr lang="en-US"/>
              <a:t>Title, location</a:t>
            </a:r>
            <a:endParaRPr lang="en-GB"/>
          </a:p>
        </p:txBody>
      </p:sp>
      <p:sp>
        <p:nvSpPr>
          <p:cNvPr id="44" name="Text Placeholder 11"/>
          <p:cNvSpPr>
            <a:spLocks noGrp="1"/>
          </p:cNvSpPr>
          <p:nvPr>
            <p:ph type="body" sz="quarter" idx="46" hasCustomPrompt="1"/>
          </p:nvPr>
        </p:nvSpPr>
        <p:spPr>
          <a:xfrm>
            <a:off x="9735431" y="2791137"/>
            <a:ext cx="1968888" cy="323851"/>
          </a:xfrm>
          <a:blipFill>
            <a:blip r:embed="rId2"/>
            <a:stretch>
              <a:fillRect/>
            </a:stretch>
          </a:blipFill>
        </p:spPr>
        <p:txBody>
          <a:bodyPr lIns="0" rIns="0" anchor="ctr">
            <a:noAutofit/>
          </a:bodyPr>
          <a:lstStyle>
            <a:lvl1pPr marL="0" indent="0">
              <a:buNone/>
              <a:defRPr sz="1600" b="1">
                <a:solidFill>
                  <a:schemeClr val="accent1"/>
                </a:solidFill>
                <a:latin typeface="+mj-lt"/>
              </a:defRPr>
            </a:lvl1pPr>
          </a:lstStyle>
          <a:p>
            <a:pPr lvl="0"/>
            <a:r>
              <a:rPr lang="en-US"/>
              <a:t>Name</a:t>
            </a:r>
            <a:endParaRPr lang="en-GB"/>
          </a:p>
        </p:txBody>
      </p:sp>
      <p:sp>
        <p:nvSpPr>
          <p:cNvPr id="45" name="Text Placeholder 11"/>
          <p:cNvSpPr>
            <a:spLocks noGrp="1"/>
          </p:cNvSpPr>
          <p:nvPr>
            <p:ph type="body" sz="quarter" idx="47" hasCustomPrompt="1"/>
          </p:nvPr>
        </p:nvSpPr>
        <p:spPr>
          <a:xfrm>
            <a:off x="9735431" y="3129805"/>
            <a:ext cx="1968888" cy="323851"/>
          </a:xfrm>
        </p:spPr>
        <p:txBody>
          <a:bodyPr lIns="0" rIns="0" anchor="ctr">
            <a:noAutofit/>
          </a:bodyPr>
          <a:lstStyle>
            <a:lvl1pPr marL="0" indent="0">
              <a:buNone/>
              <a:defRPr sz="1600" b="0">
                <a:solidFill>
                  <a:schemeClr val="accent1"/>
                </a:solidFill>
                <a:latin typeface="+mj-lt"/>
              </a:defRPr>
            </a:lvl1pPr>
          </a:lstStyle>
          <a:p>
            <a:pPr lvl="0"/>
            <a:r>
              <a:rPr lang="en-US"/>
              <a:t>Title, location</a:t>
            </a:r>
            <a:endParaRPr lang="en-GB"/>
          </a:p>
        </p:txBody>
      </p:sp>
      <p:sp>
        <p:nvSpPr>
          <p:cNvPr id="46" name="Content Placeholder 7"/>
          <p:cNvSpPr>
            <a:spLocks noGrp="1"/>
          </p:cNvSpPr>
          <p:nvPr>
            <p:ph sz="quarter" idx="23" hasCustomPrompt="1"/>
          </p:nvPr>
        </p:nvSpPr>
        <p:spPr>
          <a:xfrm>
            <a:off x="487680" y="1160464"/>
            <a:ext cx="1983160" cy="1562939"/>
          </a:xfrm>
        </p:spPr>
        <p:txBody>
          <a:bodyPr/>
          <a:lstStyle>
            <a:lvl1pPr marL="0" indent="0">
              <a:buNone/>
              <a:defRPr/>
            </a:lvl1pPr>
          </a:lstStyle>
          <a:p>
            <a:pPr lvl="0"/>
            <a:r>
              <a:rPr lang="en-US"/>
              <a:t>Picture</a:t>
            </a:r>
            <a:endParaRPr lang="en-GB"/>
          </a:p>
        </p:txBody>
      </p:sp>
      <p:sp>
        <p:nvSpPr>
          <p:cNvPr id="47" name="Content Placeholder 7"/>
          <p:cNvSpPr>
            <a:spLocks noGrp="1"/>
          </p:cNvSpPr>
          <p:nvPr>
            <p:ph sz="quarter" idx="48" hasCustomPrompt="1"/>
          </p:nvPr>
        </p:nvSpPr>
        <p:spPr>
          <a:xfrm>
            <a:off x="2796049" y="1160464"/>
            <a:ext cx="1983160" cy="1562939"/>
          </a:xfrm>
        </p:spPr>
        <p:txBody>
          <a:bodyPr/>
          <a:lstStyle>
            <a:lvl1pPr marL="0" indent="0">
              <a:buNone/>
              <a:defRPr/>
            </a:lvl1pPr>
          </a:lstStyle>
          <a:p>
            <a:pPr lvl="0"/>
            <a:r>
              <a:rPr lang="en-US"/>
              <a:t>Picture</a:t>
            </a:r>
            <a:endParaRPr lang="en-GB"/>
          </a:p>
        </p:txBody>
      </p:sp>
      <p:sp>
        <p:nvSpPr>
          <p:cNvPr id="48" name="Content Placeholder 7"/>
          <p:cNvSpPr>
            <a:spLocks noGrp="1"/>
          </p:cNvSpPr>
          <p:nvPr>
            <p:ph sz="quarter" idx="49" hasCustomPrompt="1"/>
          </p:nvPr>
        </p:nvSpPr>
        <p:spPr>
          <a:xfrm>
            <a:off x="5104419" y="1160464"/>
            <a:ext cx="1983160" cy="1562939"/>
          </a:xfrm>
        </p:spPr>
        <p:txBody>
          <a:bodyPr/>
          <a:lstStyle>
            <a:lvl1pPr marL="0" indent="0">
              <a:buNone/>
              <a:defRPr/>
            </a:lvl1pPr>
          </a:lstStyle>
          <a:p>
            <a:pPr lvl="0"/>
            <a:r>
              <a:rPr lang="en-US"/>
              <a:t>Picture</a:t>
            </a:r>
            <a:endParaRPr lang="en-GB"/>
          </a:p>
        </p:txBody>
      </p:sp>
      <p:sp>
        <p:nvSpPr>
          <p:cNvPr id="49" name="Content Placeholder 7"/>
          <p:cNvSpPr>
            <a:spLocks noGrp="1"/>
          </p:cNvSpPr>
          <p:nvPr>
            <p:ph sz="quarter" idx="50" hasCustomPrompt="1"/>
          </p:nvPr>
        </p:nvSpPr>
        <p:spPr>
          <a:xfrm>
            <a:off x="7412788" y="1160464"/>
            <a:ext cx="1983160" cy="1562939"/>
          </a:xfrm>
        </p:spPr>
        <p:txBody>
          <a:bodyPr/>
          <a:lstStyle>
            <a:lvl1pPr marL="0" indent="0">
              <a:buNone/>
              <a:defRPr/>
            </a:lvl1pPr>
          </a:lstStyle>
          <a:p>
            <a:pPr lvl="0"/>
            <a:r>
              <a:rPr lang="en-US"/>
              <a:t>Picture</a:t>
            </a:r>
            <a:endParaRPr lang="en-GB"/>
          </a:p>
        </p:txBody>
      </p:sp>
      <p:sp>
        <p:nvSpPr>
          <p:cNvPr id="50" name="Content Placeholder 7"/>
          <p:cNvSpPr>
            <a:spLocks noGrp="1"/>
          </p:cNvSpPr>
          <p:nvPr>
            <p:ph sz="quarter" idx="51" hasCustomPrompt="1"/>
          </p:nvPr>
        </p:nvSpPr>
        <p:spPr>
          <a:xfrm>
            <a:off x="9721159" y="1160464"/>
            <a:ext cx="1983160" cy="1562939"/>
          </a:xfrm>
        </p:spPr>
        <p:txBody>
          <a:bodyPr/>
          <a:lstStyle>
            <a:lvl1pPr marL="0" indent="0">
              <a:buNone/>
              <a:defRPr/>
            </a:lvl1pPr>
          </a:lstStyle>
          <a:p>
            <a:pPr lvl="0"/>
            <a:r>
              <a:rPr lang="en-US"/>
              <a:t>Picture</a:t>
            </a:r>
            <a:endParaRPr lang="en-GB"/>
          </a:p>
        </p:txBody>
      </p:sp>
      <p:sp>
        <p:nvSpPr>
          <p:cNvPr id="51" name="Text Placeholder 11"/>
          <p:cNvSpPr>
            <a:spLocks noGrp="1"/>
          </p:cNvSpPr>
          <p:nvPr>
            <p:ph type="body" sz="quarter" idx="52" hasCustomPrompt="1"/>
          </p:nvPr>
        </p:nvSpPr>
        <p:spPr>
          <a:xfrm>
            <a:off x="487680" y="5221071"/>
            <a:ext cx="1968888" cy="323851"/>
          </a:xfrm>
          <a:blipFill>
            <a:blip r:embed="rId2"/>
            <a:stretch>
              <a:fillRect/>
            </a:stretch>
          </a:blipFill>
        </p:spPr>
        <p:txBody>
          <a:bodyPr lIns="0" rIns="0" anchor="ctr">
            <a:noAutofit/>
          </a:bodyPr>
          <a:lstStyle>
            <a:lvl1pPr marL="0" indent="0">
              <a:buNone/>
              <a:defRPr sz="1600" b="1">
                <a:solidFill>
                  <a:schemeClr val="accent1"/>
                </a:solidFill>
                <a:latin typeface="+mj-lt"/>
              </a:defRPr>
            </a:lvl1pPr>
          </a:lstStyle>
          <a:p>
            <a:pPr lvl="0"/>
            <a:r>
              <a:rPr lang="en-US"/>
              <a:t>Name</a:t>
            </a:r>
            <a:endParaRPr lang="en-GB"/>
          </a:p>
        </p:txBody>
      </p:sp>
      <p:sp>
        <p:nvSpPr>
          <p:cNvPr id="52" name="Text Placeholder 11"/>
          <p:cNvSpPr>
            <a:spLocks noGrp="1"/>
          </p:cNvSpPr>
          <p:nvPr>
            <p:ph type="body" sz="quarter" idx="53" hasCustomPrompt="1"/>
          </p:nvPr>
        </p:nvSpPr>
        <p:spPr>
          <a:xfrm>
            <a:off x="487680" y="5559739"/>
            <a:ext cx="1968888" cy="323851"/>
          </a:xfrm>
        </p:spPr>
        <p:txBody>
          <a:bodyPr lIns="0" rIns="0" anchor="ctr">
            <a:noAutofit/>
          </a:bodyPr>
          <a:lstStyle>
            <a:lvl1pPr marL="0" indent="0">
              <a:buNone/>
              <a:defRPr sz="1600" b="0">
                <a:solidFill>
                  <a:schemeClr val="accent1"/>
                </a:solidFill>
                <a:latin typeface="+mj-lt"/>
              </a:defRPr>
            </a:lvl1pPr>
          </a:lstStyle>
          <a:p>
            <a:pPr lvl="0"/>
            <a:r>
              <a:rPr lang="en-US"/>
              <a:t>Title, location</a:t>
            </a:r>
            <a:endParaRPr lang="en-GB"/>
          </a:p>
        </p:txBody>
      </p:sp>
      <p:sp>
        <p:nvSpPr>
          <p:cNvPr id="53" name="Text Placeholder 11"/>
          <p:cNvSpPr>
            <a:spLocks noGrp="1"/>
          </p:cNvSpPr>
          <p:nvPr>
            <p:ph type="body" sz="quarter" idx="54" hasCustomPrompt="1"/>
          </p:nvPr>
        </p:nvSpPr>
        <p:spPr>
          <a:xfrm>
            <a:off x="2796049" y="5221071"/>
            <a:ext cx="1968888" cy="323851"/>
          </a:xfrm>
          <a:blipFill>
            <a:blip r:embed="rId2"/>
            <a:stretch>
              <a:fillRect/>
            </a:stretch>
          </a:blipFill>
        </p:spPr>
        <p:txBody>
          <a:bodyPr lIns="0" rIns="0" anchor="ctr">
            <a:noAutofit/>
          </a:bodyPr>
          <a:lstStyle>
            <a:lvl1pPr marL="0" indent="0">
              <a:buNone/>
              <a:defRPr sz="1600" b="1">
                <a:solidFill>
                  <a:schemeClr val="accent1"/>
                </a:solidFill>
                <a:latin typeface="+mj-lt"/>
              </a:defRPr>
            </a:lvl1pPr>
          </a:lstStyle>
          <a:p>
            <a:pPr lvl="0"/>
            <a:r>
              <a:rPr lang="en-US"/>
              <a:t>Name</a:t>
            </a:r>
            <a:endParaRPr lang="en-GB"/>
          </a:p>
        </p:txBody>
      </p:sp>
      <p:sp>
        <p:nvSpPr>
          <p:cNvPr id="54" name="Text Placeholder 11"/>
          <p:cNvSpPr>
            <a:spLocks noGrp="1"/>
          </p:cNvSpPr>
          <p:nvPr>
            <p:ph type="body" sz="quarter" idx="55" hasCustomPrompt="1"/>
          </p:nvPr>
        </p:nvSpPr>
        <p:spPr>
          <a:xfrm>
            <a:off x="2796049" y="5559739"/>
            <a:ext cx="1968888" cy="323851"/>
          </a:xfrm>
        </p:spPr>
        <p:txBody>
          <a:bodyPr lIns="0" rIns="0" anchor="ctr">
            <a:noAutofit/>
          </a:bodyPr>
          <a:lstStyle>
            <a:lvl1pPr marL="0" indent="0">
              <a:buNone/>
              <a:defRPr sz="1600" b="0">
                <a:solidFill>
                  <a:schemeClr val="accent1"/>
                </a:solidFill>
                <a:latin typeface="+mj-lt"/>
              </a:defRPr>
            </a:lvl1pPr>
          </a:lstStyle>
          <a:p>
            <a:pPr lvl="0"/>
            <a:r>
              <a:rPr lang="en-US"/>
              <a:t>Title, location</a:t>
            </a:r>
            <a:endParaRPr lang="en-GB"/>
          </a:p>
        </p:txBody>
      </p:sp>
      <p:sp>
        <p:nvSpPr>
          <p:cNvPr id="55" name="Text Placeholder 11"/>
          <p:cNvSpPr>
            <a:spLocks noGrp="1"/>
          </p:cNvSpPr>
          <p:nvPr>
            <p:ph type="body" sz="quarter" idx="56" hasCustomPrompt="1"/>
          </p:nvPr>
        </p:nvSpPr>
        <p:spPr>
          <a:xfrm>
            <a:off x="5104419" y="5221071"/>
            <a:ext cx="1968888" cy="323851"/>
          </a:xfrm>
          <a:blipFill>
            <a:blip r:embed="rId2"/>
            <a:stretch>
              <a:fillRect/>
            </a:stretch>
          </a:blipFill>
        </p:spPr>
        <p:txBody>
          <a:bodyPr lIns="0" rIns="0" anchor="ctr">
            <a:noAutofit/>
          </a:bodyPr>
          <a:lstStyle>
            <a:lvl1pPr marL="0" indent="0">
              <a:buNone/>
              <a:defRPr sz="1600" b="1">
                <a:solidFill>
                  <a:schemeClr val="accent1"/>
                </a:solidFill>
                <a:latin typeface="+mj-lt"/>
              </a:defRPr>
            </a:lvl1pPr>
          </a:lstStyle>
          <a:p>
            <a:pPr lvl="0"/>
            <a:r>
              <a:rPr lang="en-US"/>
              <a:t>Name</a:t>
            </a:r>
            <a:endParaRPr lang="en-GB"/>
          </a:p>
        </p:txBody>
      </p:sp>
      <p:sp>
        <p:nvSpPr>
          <p:cNvPr id="56" name="Text Placeholder 11"/>
          <p:cNvSpPr>
            <a:spLocks noGrp="1"/>
          </p:cNvSpPr>
          <p:nvPr>
            <p:ph type="body" sz="quarter" idx="57" hasCustomPrompt="1"/>
          </p:nvPr>
        </p:nvSpPr>
        <p:spPr>
          <a:xfrm>
            <a:off x="5104419" y="5559739"/>
            <a:ext cx="1968888" cy="323851"/>
          </a:xfrm>
        </p:spPr>
        <p:txBody>
          <a:bodyPr lIns="0" rIns="0" anchor="ctr">
            <a:noAutofit/>
          </a:bodyPr>
          <a:lstStyle>
            <a:lvl1pPr marL="0" indent="0">
              <a:buNone/>
              <a:defRPr sz="1600" b="0">
                <a:solidFill>
                  <a:schemeClr val="accent1"/>
                </a:solidFill>
                <a:latin typeface="+mj-lt"/>
              </a:defRPr>
            </a:lvl1pPr>
          </a:lstStyle>
          <a:p>
            <a:pPr lvl="0"/>
            <a:r>
              <a:rPr lang="en-US"/>
              <a:t>Title, location</a:t>
            </a:r>
            <a:endParaRPr lang="en-GB"/>
          </a:p>
        </p:txBody>
      </p:sp>
      <p:sp>
        <p:nvSpPr>
          <p:cNvPr id="57" name="Text Placeholder 11"/>
          <p:cNvSpPr>
            <a:spLocks noGrp="1"/>
          </p:cNvSpPr>
          <p:nvPr>
            <p:ph type="body" sz="quarter" idx="58" hasCustomPrompt="1"/>
          </p:nvPr>
        </p:nvSpPr>
        <p:spPr>
          <a:xfrm>
            <a:off x="7412788" y="5221071"/>
            <a:ext cx="1968888" cy="323851"/>
          </a:xfrm>
          <a:blipFill>
            <a:blip r:embed="rId2"/>
            <a:stretch>
              <a:fillRect/>
            </a:stretch>
          </a:blipFill>
        </p:spPr>
        <p:txBody>
          <a:bodyPr lIns="0" rIns="0" anchor="ctr">
            <a:noAutofit/>
          </a:bodyPr>
          <a:lstStyle>
            <a:lvl1pPr marL="0" indent="0">
              <a:buNone/>
              <a:defRPr sz="1600" b="1">
                <a:solidFill>
                  <a:schemeClr val="accent1"/>
                </a:solidFill>
                <a:latin typeface="+mj-lt"/>
              </a:defRPr>
            </a:lvl1pPr>
          </a:lstStyle>
          <a:p>
            <a:pPr lvl="0"/>
            <a:r>
              <a:rPr lang="en-US"/>
              <a:t>Name</a:t>
            </a:r>
            <a:endParaRPr lang="en-GB"/>
          </a:p>
        </p:txBody>
      </p:sp>
      <p:sp>
        <p:nvSpPr>
          <p:cNvPr id="58" name="Text Placeholder 11"/>
          <p:cNvSpPr>
            <a:spLocks noGrp="1"/>
          </p:cNvSpPr>
          <p:nvPr>
            <p:ph type="body" sz="quarter" idx="59" hasCustomPrompt="1"/>
          </p:nvPr>
        </p:nvSpPr>
        <p:spPr>
          <a:xfrm>
            <a:off x="7412788" y="5559739"/>
            <a:ext cx="1968888" cy="323851"/>
          </a:xfrm>
        </p:spPr>
        <p:txBody>
          <a:bodyPr lIns="0" rIns="0" anchor="ctr">
            <a:noAutofit/>
          </a:bodyPr>
          <a:lstStyle>
            <a:lvl1pPr marL="0" indent="0">
              <a:buNone/>
              <a:defRPr sz="1600" b="0">
                <a:solidFill>
                  <a:schemeClr val="accent1"/>
                </a:solidFill>
                <a:latin typeface="+mj-lt"/>
              </a:defRPr>
            </a:lvl1pPr>
          </a:lstStyle>
          <a:p>
            <a:pPr lvl="0"/>
            <a:r>
              <a:rPr lang="en-US"/>
              <a:t>Title, location</a:t>
            </a:r>
            <a:endParaRPr lang="en-GB"/>
          </a:p>
        </p:txBody>
      </p:sp>
      <p:sp>
        <p:nvSpPr>
          <p:cNvPr id="59" name="Text Placeholder 11"/>
          <p:cNvSpPr>
            <a:spLocks noGrp="1"/>
          </p:cNvSpPr>
          <p:nvPr>
            <p:ph type="body" sz="quarter" idx="60" hasCustomPrompt="1"/>
          </p:nvPr>
        </p:nvSpPr>
        <p:spPr>
          <a:xfrm>
            <a:off x="9735431" y="5221071"/>
            <a:ext cx="1968888" cy="323851"/>
          </a:xfrm>
          <a:blipFill>
            <a:blip r:embed="rId2"/>
            <a:stretch>
              <a:fillRect/>
            </a:stretch>
          </a:blipFill>
        </p:spPr>
        <p:txBody>
          <a:bodyPr lIns="0" rIns="0" anchor="ctr">
            <a:noAutofit/>
          </a:bodyPr>
          <a:lstStyle>
            <a:lvl1pPr marL="0" indent="0">
              <a:buNone/>
              <a:defRPr sz="1600" b="1">
                <a:solidFill>
                  <a:schemeClr val="accent1"/>
                </a:solidFill>
                <a:latin typeface="+mj-lt"/>
              </a:defRPr>
            </a:lvl1pPr>
          </a:lstStyle>
          <a:p>
            <a:pPr lvl="0"/>
            <a:r>
              <a:rPr lang="en-US"/>
              <a:t>Name</a:t>
            </a:r>
            <a:endParaRPr lang="en-GB"/>
          </a:p>
        </p:txBody>
      </p:sp>
      <p:sp>
        <p:nvSpPr>
          <p:cNvPr id="60" name="Text Placeholder 11"/>
          <p:cNvSpPr>
            <a:spLocks noGrp="1"/>
          </p:cNvSpPr>
          <p:nvPr>
            <p:ph type="body" sz="quarter" idx="61" hasCustomPrompt="1"/>
          </p:nvPr>
        </p:nvSpPr>
        <p:spPr>
          <a:xfrm>
            <a:off x="9735431" y="5559739"/>
            <a:ext cx="1968888" cy="323851"/>
          </a:xfrm>
        </p:spPr>
        <p:txBody>
          <a:bodyPr lIns="0" rIns="0" anchor="ctr">
            <a:noAutofit/>
          </a:bodyPr>
          <a:lstStyle>
            <a:lvl1pPr marL="0" indent="0">
              <a:buNone/>
              <a:defRPr sz="1600" b="0">
                <a:solidFill>
                  <a:schemeClr val="accent1"/>
                </a:solidFill>
                <a:latin typeface="+mj-lt"/>
              </a:defRPr>
            </a:lvl1pPr>
          </a:lstStyle>
          <a:p>
            <a:pPr lvl="0"/>
            <a:r>
              <a:rPr lang="en-US"/>
              <a:t>Title, location</a:t>
            </a:r>
            <a:endParaRPr lang="en-GB"/>
          </a:p>
        </p:txBody>
      </p:sp>
      <p:sp>
        <p:nvSpPr>
          <p:cNvPr id="61" name="Content Placeholder 7"/>
          <p:cNvSpPr>
            <a:spLocks noGrp="1"/>
          </p:cNvSpPr>
          <p:nvPr>
            <p:ph sz="quarter" idx="62" hasCustomPrompt="1"/>
          </p:nvPr>
        </p:nvSpPr>
        <p:spPr>
          <a:xfrm>
            <a:off x="487680" y="3590397"/>
            <a:ext cx="1983160" cy="1562939"/>
          </a:xfrm>
        </p:spPr>
        <p:txBody>
          <a:bodyPr/>
          <a:lstStyle>
            <a:lvl1pPr marL="0" indent="0">
              <a:buNone/>
              <a:defRPr/>
            </a:lvl1pPr>
          </a:lstStyle>
          <a:p>
            <a:pPr lvl="0"/>
            <a:r>
              <a:rPr lang="en-US"/>
              <a:t>Picture</a:t>
            </a:r>
            <a:endParaRPr lang="en-GB"/>
          </a:p>
        </p:txBody>
      </p:sp>
      <p:sp>
        <p:nvSpPr>
          <p:cNvPr id="63" name="Content Placeholder 7"/>
          <p:cNvSpPr>
            <a:spLocks noGrp="1"/>
          </p:cNvSpPr>
          <p:nvPr>
            <p:ph sz="quarter" idx="63" hasCustomPrompt="1"/>
          </p:nvPr>
        </p:nvSpPr>
        <p:spPr>
          <a:xfrm>
            <a:off x="2796049" y="3590397"/>
            <a:ext cx="1983160" cy="1562939"/>
          </a:xfrm>
        </p:spPr>
        <p:txBody>
          <a:bodyPr/>
          <a:lstStyle>
            <a:lvl1pPr marL="0" indent="0">
              <a:buNone/>
              <a:defRPr/>
            </a:lvl1pPr>
          </a:lstStyle>
          <a:p>
            <a:pPr lvl="0"/>
            <a:r>
              <a:rPr lang="en-US"/>
              <a:t>Picture</a:t>
            </a:r>
            <a:endParaRPr lang="en-GB"/>
          </a:p>
        </p:txBody>
      </p:sp>
      <p:sp>
        <p:nvSpPr>
          <p:cNvPr id="65" name="Content Placeholder 7"/>
          <p:cNvSpPr>
            <a:spLocks noGrp="1"/>
          </p:cNvSpPr>
          <p:nvPr>
            <p:ph sz="quarter" idx="64" hasCustomPrompt="1"/>
          </p:nvPr>
        </p:nvSpPr>
        <p:spPr>
          <a:xfrm>
            <a:off x="5104419" y="3590397"/>
            <a:ext cx="1983160" cy="1562939"/>
          </a:xfrm>
        </p:spPr>
        <p:txBody>
          <a:bodyPr/>
          <a:lstStyle>
            <a:lvl1pPr marL="0" indent="0">
              <a:buNone/>
              <a:defRPr/>
            </a:lvl1pPr>
          </a:lstStyle>
          <a:p>
            <a:pPr lvl="0"/>
            <a:r>
              <a:rPr lang="en-US"/>
              <a:t>Picture</a:t>
            </a:r>
            <a:endParaRPr lang="en-GB"/>
          </a:p>
        </p:txBody>
      </p:sp>
      <p:sp>
        <p:nvSpPr>
          <p:cNvPr id="66" name="Content Placeholder 7"/>
          <p:cNvSpPr>
            <a:spLocks noGrp="1"/>
          </p:cNvSpPr>
          <p:nvPr>
            <p:ph sz="quarter" idx="65" hasCustomPrompt="1"/>
          </p:nvPr>
        </p:nvSpPr>
        <p:spPr>
          <a:xfrm>
            <a:off x="7412788" y="3590397"/>
            <a:ext cx="1983160" cy="1562939"/>
          </a:xfrm>
        </p:spPr>
        <p:txBody>
          <a:bodyPr/>
          <a:lstStyle>
            <a:lvl1pPr marL="0" indent="0">
              <a:buNone/>
              <a:defRPr/>
            </a:lvl1pPr>
          </a:lstStyle>
          <a:p>
            <a:pPr lvl="0"/>
            <a:r>
              <a:rPr lang="en-US"/>
              <a:t>Picture</a:t>
            </a:r>
            <a:endParaRPr lang="en-GB"/>
          </a:p>
        </p:txBody>
      </p:sp>
      <p:sp>
        <p:nvSpPr>
          <p:cNvPr id="67" name="Content Placeholder 7"/>
          <p:cNvSpPr>
            <a:spLocks noGrp="1"/>
          </p:cNvSpPr>
          <p:nvPr>
            <p:ph sz="quarter" idx="66" hasCustomPrompt="1"/>
          </p:nvPr>
        </p:nvSpPr>
        <p:spPr>
          <a:xfrm>
            <a:off x="9721159" y="3590397"/>
            <a:ext cx="1983160" cy="1562939"/>
          </a:xfrm>
        </p:spPr>
        <p:txBody>
          <a:bodyPr/>
          <a:lstStyle>
            <a:lvl1pPr marL="0" indent="0">
              <a:buNone/>
              <a:defRPr/>
            </a:lvl1pPr>
          </a:lstStyle>
          <a:p>
            <a:pPr lvl="0"/>
            <a:r>
              <a:rPr lang="en-US"/>
              <a:t>Picture</a:t>
            </a:r>
            <a:endParaRPr lang="en-GB"/>
          </a:p>
        </p:txBody>
      </p:sp>
      <p:sp>
        <p:nvSpPr>
          <p:cNvPr id="64" name="Rectangle 63"/>
          <p:cNvSpPr/>
          <p:nvPr/>
        </p:nvSpPr>
        <p:spPr>
          <a:xfrm>
            <a:off x="-4271575" y="-2"/>
            <a:ext cx="3885635" cy="4586703"/>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121920" tIns="121920" rIns="121920" bIns="121920" rtlCol="0" anchor="t"/>
          <a:lstStyle/>
          <a:p>
            <a:pPr algn="ctr"/>
            <a:r>
              <a:rPr lang="en-US" sz="2400" dirty="0" smtClean="0">
                <a:solidFill>
                  <a:srgbClr val="FF0000"/>
                </a:solidFill>
              </a:rPr>
              <a:t>10-UP </a:t>
            </a:r>
            <a:r>
              <a:rPr lang="en-US" sz="2400" dirty="0">
                <a:solidFill>
                  <a:srgbClr val="FF0000"/>
                </a:solidFill>
              </a:rPr>
              <a:t>TEAM </a:t>
            </a:r>
            <a:r>
              <a:rPr lang="en-US" sz="2400" dirty="0" smtClean="0">
                <a:solidFill>
                  <a:srgbClr val="FF0000"/>
                </a:solidFill>
              </a:rPr>
              <a:t>LAYOUT</a:t>
            </a:r>
          </a:p>
          <a:p>
            <a:pPr algn="ctr"/>
            <a:endParaRPr lang="en-US" sz="2400" dirty="0" smtClean="0">
              <a:solidFill>
                <a:srgbClr val="FF0000"/>
              </a:solidFill>
            </a:endParaRPr>
          </a:p>
          <a:p>
            <a:pPr marL="0" marR="0" indent="0" algn="ctr" defTabSz="609585" rtl="0" eaLnBrk="1" fontAlgn="auto" latinLnBrk="0" hangingPunct="1">
              <a:lnSpc>
                <a:spcPct val="100000"/>
              </a:lnSpc>
              <a:spcBef>
                <a:spcPts val="0"/>
              </a:spcBef>
              <a:spcAft>
                <a:spcPts val="0"/>
              </a:spcAft>
              <a:buClrTx/>
              <a:buSzTx/>
              <a:buFontTx/>
              <a:buNone/>
              <a:tabLst/>
              <a:defRPr/>
            </a:pPr>
            <a:r>
              <a:rPr lang="en-US" sz="2400" dirty="0" smtClean="0">
                <a:solidFill>
                  <a:srgbClr val="FF0000"/>
                </a:solidFill>
              </a:rPr>
              <a:t>To include a</a:t>
            </a:r>
            <a:r>
              <a:rPr lang="en-US" sz="2400" baseline="0" dirty="0" smtClean="0">
                <a:solidFill>
                  <a:srgbClr val="FF0000"/>
                </a:solidFill>
              </a:rPr>
              <a:t> bio </a:t>
            </a:r>
            <a:r>
              <a:rPr lang="en-US" sz="2400" dirty="0" smtClean="0">
                <a:solidFill>
                  <a:srgbClr val="FF0000"/>
                </a:solidFill>
              </a:rPr>
              <a:t>photo, </a:t>
            </a:r>
            <a:br>
              <a:rPr lang="en-US" sz="2400" dirty="0" smtClean="0">
                <a:solidFill>
                  <a:srgbClr val="FF0000"/>
                </a:solidFill>
              </a:rPr>
            </a:br>
            <a:r>
              <a:rPr lang="en-US" sz="2400" dirty="0" smtClean="0">
                <a:solidFill>
                  <a:srgbClr val="FF0000"/>
                </a:solidFill>
              </a:rPr>
              <a:t>go to Foley.com and </a:t>
            </a:r>
            <a:br>
              <a:rPr lang="en-US" sz="2400" dirty="0" smtClean="0">
                <a:solidFill>
                  <a:srgbClr val="FF0000"/>
                </a:solidFill>
              </a:rPr>
            </a:br>
            <a:r>
              <a:rPr lang="en-US" sz="2400" dirty="0" smtClean="0">
                <a:solidFill>
                  <a:srgbClr val="FF0000"/>
                </a:solidFill>
              </a:rPr>
              <a:t>search in People</a:t>
            </a:r>
            <a:r>
              <a:rPr lang="en-US" sz="2400" baseline="0" dirty="0" smtClean="0">
                <a:solidFill>
                  <a:srgbClr val="FF0000"/>
                </a:solidFill>
              </a:rPr>
              <a:t>. On the bio page, right-click on the photo </a:t>
            </a:r>
            <a:br>
              <a:rPr lang="en-US" sz="2400" baseline="0" dirty="0" smtClean="0">
                <a:solidFill>
                  <a:srgbClr val="FF0000"/>
                </a:solidFill>
              </a:rPr>
            </a:br>
            <a:r>
              <a:rPr lang="en-US" sz="2400" baseline="0" dirty="0" smtClean="0">
                <a:solidFill>
                  <a:srgbClr val="FF0000"/>
                </a:solidFill>
              </a:rPr>
              <a:t>to “save image as” and save to computer.  In PowerPoint, click icon to add picture from photo file saved to computer. </a:t>
            </a:r>
            <a:r>
              <a:rPr lang="en-US" sz="2400" dirty="0" smtClean="0">
                <a:solidFill>
                  <a:srgbClr val="FF0000"/>
                </a:solidFill>
              </a:rPr>
              <a:t> </a:t>
            </a:r>
            <a:endParaRPr lang="en-GB" sz="2400" dirty="0">
              <a:solidFill>
                <a:srgbClr val="FF0000"/>
              </a:solidFill>
            </a:endParaRPr>
          </a:p>
        </p:txBody>
      </p:sp>
    </p:spTree>
    <p:extLst>
      <p:ext uri="{BB962C8B-B14F-4D97-AF65-F5344CB8AC3E}">
        <p14:creationId xmlns:p14="http://schemas.microsoft.com/office/powerpoint/2010/main" val="182430425"/>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A72F38C-EE73-4F94-AB88-F1BF9BDDC394}" type="datetimeFigureOut">
              <a:rPr lang="en-US" smtClean="0"/>
              <a:t>11/13/2022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FF5C228-D00A-49FF-A432-F2757D590D7E}" type="slidenum">
              <a:rPr lang="en-US" smtClean="0"/>
              <a:t>‹#›</a:t>
            </a:fld>
            <a:endParaRPr lang="en-US"/>
          </a:p>
        </p:txBody>
      </p:sp>
      <p:sp>
        <p:nvSpPr>
          <p:cNvPr id="6" name="Rectangle 5"/>
          <p:cNvSpPr/>
          <p:nvPr/>
        </p:nvSpPr>
        <p:spPr>
          <a:xfrm>
            <a:off x="-4271575" y="2"/>
            <a:ext cx="3885635" cy="685831"/>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121920" tIns="121920" rIns="121920" bIns="121920" rtlCol="0" anchor="t"/>
          <a:lstStyle/>
          <a:p>
            <a:pPr algn="ctr"/>
            <a:r>
              <a:rPr lang="en-US" sz="2400" dirty="0">
                <a:solidFill>
                  <a:srgbClr val="FF0000"/>
                </a:solidFill>
              </a:rPr>
              <a:t>TITLE ONLY</a:t>
            </a:r>
            <a:endParaRPr lang="en-GB" sz="2400" dirty="0">
              <a:solidFill>
                <a:srgbClr val="FF0000"/>
              </a:solidFill>
            </a:endParaRPr>
          </a:p>
        </p:txBody>
      </p:sp>
    </p:spTree>
    <p:extLst>
      <p:ext uri="{BB962C8B-B14F-4D97-AF65-F5344CB8AC3E}">
        <p14:creationId xmlns:p14="http://schemas.microsoft.com/office/powerpoint/2010/main" val="113708620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87680" y="368300"/>
            <a:ext cx="11221720" cy="684213"/>
          </a:xfrm>
        </p:spPr>
        <p:txBody>
          <a:bodyPr lIns="0"/>
          <a:lstStyle>
            <a:lvl1pPr>
              <a:defRPr lang="en-US" dirty="0"/>
            </a:lvl1pPr>
          </a:lstStyle>
          <a:p>
            <a:r>
              <a:rPr lang="en-US" smtClean="0"/>
              <a:t>Click to edit Master title style</a:t>
            </a:r>
            <a:endParaRPr lang="en-US" dirty="0"/>
          </a:p>
        </p:txBody>
      </p:sp>
      <p:sp>
        <p:nvSpPr>
          <p:cNvPr id="3" name="Content Placeholder 2"/>
          <p:cNvSpPr>
            <a:spLocks noGrp="1"/>
          </p:cNvSpPr>
          <p:nvPr>
            <p:ph idx="1"/>
          </p:nvPr>
        </p:nvSpPr>
        <p:spPr>
          <a:xfrm>
            <a:off x="487680" y="1160463"/>
            <a:ext cx="11221720" cy="4572000"/>
          </a:xfrm>
        </p:spPr>
        <p:txBody>
          <a:bodyPr/>
          <a:lstStyle>
            <a:lvl1pPr marL="361942" indent="-361942">
              <a:spcBef>
                <a:spcPts val="800"/>
              </a:spcBef>
              <a:buClr>
                <a:schemeClr val="accent1"/>
              </a:buClr>
              <a:tabLst/>
              <a:defRPr lang="en-US" dirty="0"/>
            </a:lvl1pPr>
            <a:lvl2pPr marL="840296" indent="-457189">
              <a:spcBef>
                <a:spcPts val="800"/>
              </a:spcBef>
              <a:buFont typeface="Telefonica Text" panose="02000506040000020004" pitchFamily="50" charset="0"/>
              <a:buChar char="–"/>
              <a:tabLst/>
              <a:defRPr lang="en-US" sz="3200" kern="1200" noProof="0" dirty="0">
                <a:solidFill>
                  <a:schemeClr val="tx1">
                    <a:lumMod val="50000"/>
                  </a:schemeClr>
                </a:solidFill>
                <a:latin typeface="+mn-lt"/>
                <a:ea typeface="+mn-ea"/>
                <a:cs typeface="+mn-cs"/>
              </a:defRPr>
            </a:lvl2pPr>
            <a:lvl3pPr marL="1073124" indent="-361942">
              <a:spcBef>
                <a:spcPts val="800"/>
              </a:spcBef>
              <a:tabLst/>
              <a:defRPr lang="en-US" dirty="0"/>
            </a:lvl3pPr>
            <a:lvl4pPr marL="1073124" indent="-361942">
              <a:buFont typeface="Telefonica Text" panose="02000506040000020004" pitchFamily="50" charset="0"/>
              <a:buChar char="–"/>
              <a:tabLst/>
              <a:defRPr sz="2400"/>
            </a:lvl4pPr>
            <a:lvl5pPr marL="1073124" indent="-361942">
              <a:tabLst/>
              <a:defRPr sz="2400"/>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lang="en-GB" smtClean="0"/>
            </a:lvl1pPr>
          </a:lstStyle>
          <a:p>
            <a:r>
              <a:rPr lang="en-US" smtClean="0"/>
              <a:t>March 5, 2017</a:t>
            </a:r>
            <a:endParaRPr lang="en-GB" dirty="0"/>
          </a:p>
        </p:txBody>
      </p:sp>
      <p:sp>
        <p:nvSpPr>
          <p:cNvPr id="5" name="Footer Placeholder 4"/>
          <p:cNvSpPr>
            <a:spLocks noGrp="1"/>
          </p:cNvSpPr>
          <p:nvPr>
            <p:ph type="ftr" sz="quarter" idx="11"/>
          </p:nvPr>
        </p:nvSpPr>
        <p:spPr/>
        <p:txBody>
          <a:bodyPr/>
          <a:lstStyle>
            <a:lvl1pPr>
              <a:defRPr lang="en-GB"/>
            </a:lvl1pPr>
          </a:lstStyle>
          <a:p>
            <a:endParaRPr lang="en-GB"/>
          </a:p>
        </p:txBody>
      </p:sp>
      <p:sp>
        <p:nvSpPr>
          <p:cNvPr id="6" name="Slide Number Placeholder 5"/>
          <p:cNvSpPr>
            <a:spLocks noGrp="1"/>
          </p:cNvSpPr>
          <p:nvPr>
            <p:ph type="sldNum" sz="quarter" idx="12"/>
          </p:nvPr>
        </p:nvSpPr>
        <p:spPr/>
        <p:txBody>
          <a:bodyPr/>
          <a:lstStyle>
            <a:lvl1pPr>
              <a:defRPr lang="en-GB" smtClean="0"/>
            </a:lvl1pPr>
          </a:lstStyle>
          <a:p>
            <a:fld id="{E6CFA7DF-507C-4E09-82DC-45BF34BA84A3}" type="slidenum">
              <a:rPr lang="en-US" smtClean="0"/>
              <a:pPr/>
              <a:t>‹#›</a:t>
            </a:fld>
            <a:endParaRPr lang="en-US" dirty="0"/>
          </a:p>
        </p:txBody>
      </p:sp>
      <p:sp>
        <p:nvSpPr>
          <p:cNvPr id="7" name="Rectangle 6"/>
          <p:cNvSpPr/>
          <p:nvPr/>
        </p:nvSpPr>
        <p:spPr>
          <a:xfrm>
            <a:off x="-4271575" y="2"/>
            <a:ext cx="3885635" cy="594391"/>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121920" tIns="121920" rIns="121920" bIns="121920" rtlCol="0" anchor="t"/>
          <a:lstStyle/>
          <a:p>
            <a:pPr algn="ctr"/>
            <a:r>
              <a:rPr lang="en-US" sz="2400" dirty="0">
                <a:solidFill>
                  <a:srgbClr val="FF0000"/>
                </a:solidFill>
              </a:rPr>
              <a:t>TITLE &amp; CONTENT</a:t>
            </a:r>
            <a:endParaRPr lang="en-GB" sz="2400" dirty="0">
              <a:solidFill>
                <a:srgbClr val="FF0000"/>
              </a:solidFill>
            </a:endParaRPr>
          </a:p>
        </p:txBody>
      </p:sp>
    </p:spTree>
    <p:extLst>
      <p:ext uri="{BB962C8B-B14F-4D97-AF65-F5344CB8AC3E}">
        <p14:creationId xmlns:p14="http://schemas.microsoft.com/office/powerpoint/2010/main" val="598607403"/>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72F38C-EE73-4F94-AB88-F1BF9BDDC394}" type="datetimeFigureOut">
              <a:rPr lang="en-US" smtClean="0"/>
              <a:t>11/13/2022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FF5C228-D00A-49FF-A432-F2757D590D7E}" type="slidenum">
              <a:rPr lang="en-US" smtClean="0"/>
              <a:t>‹#›</a:t>
            </a:fld>
            <a:endParaRPr lang="en-US"/>
          </a:p>
        </p:txBody>
      </p:sp>
      <p:sp>
        <p:nvSpPr>
          <p:cNvPr id="5" name="Rectangle 4"/>
          <p:cNvSpPr/>
          <p:nvPr/>
        </p:nvSpPr>
        <p:spPr>
          <a:xfrm>
            <a:off x="-4271575" y="1"/>
            <a:ext cx="3885635" cy="705647"/>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121920" tIns="121920" rIns="121920" bIns="121920" rtlCol="0" anchor="t"/>
          <a:lstStyle/>
          <a:p>
            <a:pPr algn="ctr"/>
            <a:r>
              <a:rPr lang="en-US" sz="2400" dirty="0">
                <a:solidFill>
                  <a:srgbClr val="FF0000"/>
                </a:solidFill>
              </a:rPr>
              <a:t>BLANK SLIDE</a:t>
            </a:r>
            <a:endParaRPr lang="en-GB" sz="2400" dirty="0">
              <a:solidFill>
                <a:srgbClr val="FF0000"/>
              </a:solidFill>
            </a:endParaRPr>
          </a:p>
        </p:txBody>
      </p:sp>
    </p:spTree>
    <p:extLst>
      <p:ext uri="{BB962C8B-B14F-4D97-AF65-F5344CB8AC3E}">
        <p14:creationId xmlns:p14="http://schemas.microsoft.com/office/powerpoint/2010/main" val="1129388433"/>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Logos - Representative Clients">
    <p:spTree>
      <p:nvGrpSpPr>
        <p:cNvPr id="1" name=""/>
        <p:cNvGrpSpPr/>
        <p:nvPr/>
      </p:nvGrpSpPr>
      <p:grpSpPr>
        <a:xfrm>
          <a:off x="0" y="0"/>
          <a:ext cx="0" cy="0"/>
          <a:chOff x="0" y="0"/>
          <a:chExt cx="0" cy="0"/>
        </a:xfrm>
      </p:grpSpPr>
      <p:sp>
        <p:nvSpPr>
          <p:cNvPr id="2" name="Title 1"/>
          <p:cNvSpPr>
            <a:spLocks noGrp="1"/>
          </p:cNvSpPr>
          <p:nvPr>
            <p:ph type="title"/>
          </p:nvPr>
        </p:nvSpPr>
        <p:spPr>
          <a:xfrm>
            <a:off x="482600" y="368300"/>
            <a:ext cx="11226800" cy="684213"/>
          </a:xfrm>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r>
              <a:rPr lang="en-US" noProof="0" smtClean="0"/>
              <a:t>March 5, 2017</a:t>
            </a:r>
            <a:endParaRPr lang="en-US" noProof="0" dirty="0"/>
          </a:p>
        </p:txBody>
      </p:sp>
      <p:sp>
        <p:nvSpPr>
          <p:cNvPr id="4" name="Footer Placeholder 3"/>
          <p:cNvSpPr>
            <a:spLocks noGrp="1"/>
          </p:cNvSpPr>
          <p:nvPr>
            <p:ph type="ftr" sz="quarter" idx="11"/>
          </p:nvPr>
        </p:nvSpPr>
        <p:spPr/>
        <p:txBody>
          <a:bodyPr/>
          <a:lstStyle/>
          <a:p>
            <a:endParaRPr lang="en-US" noProof="0"/>
          </a:p>
        </p:txBody>
      </p:sp>
      <p:sp>
        <p:nvSpPr>
          <p:cNvPr id="5" name="Slide Number Placeholder 4"/>
          <p:cNvSpPr>
            <a:spLocks noGrp="1"/>
          </p:cNvSpPr>
          <p:nvPr>
            <p:ph type="sldNum" sz="quarter" idx="12"/>
          </p:nvPr>
        </p:nvSpPr>
        <p:spPr/>
        <p:txBody>
          <a:bodyPr/>
          <a:lstStyle/>
          <a:p>
            <a:fld id="{E6CFA7DF-507C-4E09-82DC-45BF34BA84A3}" type="slidenum">
              <a:rPr lang="en-US" smtClean="0"/>
              <a:pPr/>
              <a:t>‹#›</a:t>
            </a:fld>
            <a:endParaRPr lang="en-US" dirty="0"/>
          </a:p>
        </p:txBody>
      </p:sp>
      <p:sp>
        <p:nvSpPr>
          <p:cNvPr id="20" name="Content Placeholder 19"/>
          <p:cNvSpPr>
            <a:spLocks noGrp="1"/>
          </p:cNvSpPr>
          <p:nvPr>
            <p:ph sz="quarter" idx="13" hasCustomPrompt="1"/>
          </p:nvPr>
        </p:nvSpPr>
        <p:spPr>
          <a:xfrm>
            <a:off x="482600" y="1160462"/>
            <a:ext cx="3566400" cy="1119739"/>
          </a:xfrm>
        </p:spPr>
        <p:txBody>
          <a:bodyPr/>
          <a:lstStyle>
            <a:lvl1pPr marL="0" indent="0">
              <a:buFont typeface="Arial" panose="020B0604020202020204" pitchFamily="34" charset="0"/>
              <a:buNone/>
              <a:defRPr/>
            </a:lvl1pPr>
          </a:lstStyle>
          <a:p>
            <a:pPr lvl="0"/>
            <a:r>
              <a:rPr lang="en-US"/>
              <a:t>Logo</a:t>
            </a:r>
          </a:p>
        </p:txBody>
      </p:sp>
      <p:sp>
        <p:nvSpPr>
          <p:cNvPr id="21" name="Content Placeholder 19"/>
          <p:cNvSpPr>
            <a:spLocks noGrp="1"/>
          </p:cNvSpPr>
          <p:nvPr>
            <p:ph sz="quarter" idx="14" hasCustomPrompt="1"/>
          </p:nvPr>
        </p:nvSpPr>
        <p:spPr>
          <a:xfrm>
            <a:off x="4289777" y="1160462"/>
            <a:ext cx="3566400" cy="1119739"/>
          </a:xfrm>
        </p:spPr>
        <p:txBody>
          <a:bodyPr/>
          <a:lstStyle>
            <a:lvl1pPr marL="0" indent="0">
              <a:buNone/>
              <a:defRPr/>
            </a:lvl1pPr>
          </a:lstStyle>
          <a:p>
            <a:pPr lvl="0"/>
            <a:r>
              <a:rPr lang="en-US"/>
              <a:t>Logo</a:t>
            </a:r>
          </a:p>
        </p:txBody>
      </p:sp>
      <p:sp>
        <p:nvSpPr>
          <p:cNvPr id="22" name="Content Placeholder 19"/>
          <p:cNvSpPr>
            <a:spLocks noGrp="1"/>
          </p:cNvSpPr>
          <p:nvPr>
            <p:ph sz="quarter" idx="15" hasCustomPrompt="1"/>
          </p:nvPr>
        </p:nvSpPr>
        <p:spPr>
          <a:xfrm>
            <a:off x="8143000" y="1160462"/>
            <a:ext cx="3566400" cy="1119739"/>
          </a:xfrm>
        </p:spPr>
        <p:txBody>
          <a:bodyPr/>
          <a:lstStyle>
            <a:lvl1pPr marL="0" indent="0">
              <a:buNone/>
              <a:defRPr/>
            </a:lvl1pPr>
          </a:lstStyle>
          <a:p>
            <a:pPr lvl="0"/>
            <a:r>
              <a:rPr lang="en-US"/>
              <a:t>Logo</a:t>
            </a:r>
          </a:p>
        </p:txBody>
      </p:sp>
      <p:sp>
        <p:nvSpPr>
          <p:cNvPr id="23" name="Content Placeholder 19"/>
          <p:cNvSpPr>
            <a:spLocks noGrp="1"/>
          </p:cNvSpPr>
          <p:nvPr>
            <p:ph sz="quarter" idx="16" hasCustomPrompt="1"/>
          </p:nvPr>
        </p:nvSpPr>
        <p:spPr>
          <a:xfrm>
            <a:off x="482600" y="2311217"/>
            <a:ext cx="3566400" cy="1119739"/>
          </a:xfrm>
        </p:spPr>
        <p:txBody>
          <a:bodyPr/>
          <a:lstStyle>
            <a:lvl1pPr marL="0" indent="0">
              <a:buNone/>
              <a:defRPr/>
            </a:lvl1pPr>
          </a:lstStyle>
          <a:p>
            <a:pPr lvl="0"/>
            <a:r>
              <a:rPr lang="en-US"/>
              <a:t>Logo</a:t>
            </a:r>
          </a:p>
        </p:txBody>
      </p:sp>
      <p:sp>
        <p:nvSpPr>
          <p:cNvPr id="24" name="Content Placeholder 19"/>
          <p:cNvSpPr>
            <a:spLocks noGrp="1"/>
          </p:cNvSpPr>
          <p:nvPr>
            <p:ph sz="quarter" idx="17" hasCustomPrompt="1"/>
          </p:nvPr>
        </p:nvSpPr>
        <p:spPr>
          <a:xfrm>
            <a:off x="4289777" y="2311217"/>
            <a:ext cx="3566400" cy="1119739"/>
          </a:xfrm>
        </p:spPr>
        <p:txBody>
          <a:bodyPr/>
          <a:lstStyle>
            <a:lvl1pPr marL="0" indent="0">
              <a:buNone/>
              <a:defRPr/>
            </a:lvl1pPr>
          </a:lstStyle>
          <a:p>
            <a:pPr lvl="0"/>
            <a:r>
              <a:rPr lang="en-US"/>
              <a:t>Logo</a:t>
            </a:r>
          </a:p>
        </p:txBody>
      </p:sp>
      <p:sp>
        <p:nvSpPr>
          <p:cNvPr id="25" name="Content Placeholder 19"/>
          <p:cNvSpPr>
            <a:spLocks noGrp="1"/>
          </p:cNvSpPr>
          <p:nvPr>
            <p:ph sz="quarter" idx="18" hasCustomPrompt="1"/>
          </p:nvPr>
        </p:nvSpPr>
        <p:spPr>
          <a:xfrm>
            <a:off x="8143000" y="2311217"/>
            <a:ext cx="3566400" cy="1119739"/>
          </a:xfrm>
        </p:spPr>
        <p:txBody>
          <a:bodyPr/>
          <a:lstStyle>
            <a:lvl1pPr marL="0" indent="0">
              <a:buNone/>
              <a:defRPr/>
            </a:lvl1pPr>
          </a:lstStyle>
          <a:p>
            <a:pPr lvl="0"/>
            <a:r>
              <a:rPr lang="en-US"/>
              <a:t>Logo</a:t>
            </a:r>
          </a:p>
        </p:txBody>
      </p:sp>
      <p:sp>
        <p:nvSpPr>
          <p:cNvPr id="26" name="Content Placeholder 19"/>
          <p:cNvSpPr>
            <a:spLocks noGrp="1"/>
          </p:cNvSpPr>
          <p:nvPr>
            <p:ph sz="quarter" idx="19" hasCustomPrompt="1"/>
          </p:nvPr>
        </p:nvSpPr>
        <p:spPr>
          <a:xfrm>
            <a:off x="482600" y="3461970"/>
            <a:ext cx="3566400" cy="1119739"/>
          </a:xfrm>
        </p:spPr>
        <p:txBody>
          <a:bodyPr/>
          <a:lstStyle>
            <a:lvl1pPr marL="0" indent="0">
              <a:buNone/>
              <a:defRPr/>
            </a:lvl1pPr>
          </a:lstStyle>
          <a:p>
            <a:pPr lvl="0"/>
            <a:r>
              <a:rPr lang="en-US"/>
              <a:t>Logo</a:t>
            </a:r>
          </a:p>
        </p:txBody>
      </p:sp>
      <p:sp>
        <p:nvSpPr>
          <p:cNvPr id="27" name="Content Placeholder 19"/>
          <p:cNvSpPr>
            <a:spLocks noGrp="1"/>
          </p:cNvSpPr>
          <p:nvPr>
            <p:ph sz="quarter" idx="20" hasCustomPrompt="1"/>
          </p:nvPr>
        </p:nvSpPr>
        <p:spPr>
          <a:xfrm>
            <a:off x="4289777" y="3461970"/>
            <a:ext cx="3566400" cy="1119739"/>
          </a:xfrm>
        </p:spPr>
        <p:txBody>
          <a:bodyPr/>
          <a:lstStyle>
            <a:lvl1pPr marL="0" indent="0">
              <a:buNone/>
              <a:defRPr/>
            </a:lvl1pPr>
          </a:lstStyle>
          <a:p>
            <a:pPr lvl="0"/>
            <a:r>
              <a:rPr lang="en-US"/>
              <a:t>Logo</a:t>
            </a:r>
          </a:p>
        </p:txBody>
      </p:sp>
      <p:sp>
        <p:nvSpPr>
          <p:cNvPr id="28" name="Content Placeholder 19"/>
          <p:cNvSpPr>
            <a:spLocks noGrp="1"/>
          </p:cNvSpPr>
          <p:nvPr>
            <p:ph sz="quarter" idx="21" hasCustomPrompt="1"/>
          </p:nvPr>
        </p:nvSpPr>
        <p:spPr>
          <a:xfrm>
            <a:off x="8143000" y="3461970"/>
            <a:ext cx="3566400" cy="1119739"/>
          </a:xfrm>
        </p:spPr>
        <p:txBody>
          <a:bodyPr/>
          <a:lstStyle>
            <a:lvl1pPr marL="0" indent="0">
              <a:buNone/>
              <a:defRPr/>
            </a:lvl1pPr>
          </a:lstStyle>
          <a:p>
            <a:pPr lvl="0"/>
            <a:r>
              <a:rPr lang="en-US"/>
              <a:t>Logo</a:t>
            </a:r>
          </a:p>
        </p:txBody>
      </p:sp>
      <p:sp>
        <p:nvSpPr>
          <p:cNvPr id="29" name="Content Placeholder 19"/>
          <p:cNvSpPr>
            <a:spLocks noGrp="1"/>
          </p:cNvSpPr>
          <p:nvPr>
            <p:ph sz="quarter" idx="22" hasCustomPrompt="1"/>
          </p:nvPr>
        </p:nvSpPr>
        <p:spPr>
          <a:xfrm>
            <a:off x="482600" y="4612725"/>
            <a:ext cx="3566400" cy="1119739"/>
          </a:xfrm>
        </p:spPr>
        <p:txBody>
          <a:bodyPr/>
          <a:lstStyle>
            <a:lvl1pPr marL="0" indent="0">
              <a:buNone/>
              <a:defRPr/>
            </a:lvl1pPr>
          </a:lstStyle>
          <a:p>
            <a:pPr lvl="0"/>
            <a:r>
              <a:rPr lang="en-US"/>
              <a:t>Logo</a:t>
            </a:r>
          </a:p>
        </p:txBody>
      </p:sp>
      <p:sp>
        <p:nvSpPr>
          <p:cNvPr id="30" name="Content Placeholder 19"/>
          <p:cNvSpPr>
            <a:spLocks noGrp="1"/>
          </p:cNvSpPr>
          <p:nvPr>
            <p:ph sz="quarter" idx="23" hasCustomPrompt="1"/>
          </p:nvPr>
        </p:nvSpPr>
        <p:spPr>
          <a:xfrm>
            <a:off x="4289777" y="4612725"/>
            <a:ext cx="3566400" cy="1119739"/>
          </a:xfrm>
        </p:spPr>
        <p:txBody>
          <a:bodyPr/>
          <a:lstStyle>
            <a:lvl1pPr marL="0" indent="0">
              <a:buNone/>
              <a:defRPr/>
            </a:lvl1pPr>
          </a:lstStyle>
          <a:p>
            <a:pPr lvl="0"/>
            <a:r>
              <a:rPr lang="en-US"/>
              <a:t>Logo</a:t>
            </a:r>
          </a:p>
        </p:txBody>
      </p:sp>
      <p:sp>
        <p:nvSpPr>
          <p:cNvPr id="31" name="Content Placeholder 19"/>
          <p:cNvSpPr>
            <a:spLocks noGrp="1"/>
          </p:cNvSpPr>
          <p:nvPr>
            <p:ph sz="quarter" idx="24" hasCustomPrompt="1"/>
          </p:nvPr>
        </p:nvSpPr>
        <p:spPr>
          <a:xfrm>
            <a:off x="8143000" y="4612725"/>
            <a:ext cx="3566400" cy="1119739"/>
          </a:xfrm>
        </p:spPr>
        <p:txBody>
          <a:bodyPr/>
          <a:lstStyle>
            <a:lvl1pPr marL="0" indent="0">
              <a:buNone/>
              <a:defRPr/>
            </a:lvl1pPr>
          </a:lstStyle>
          <a:p>
            <a:pPr lvl="0"/>
            <a:r>
              <a:rPr lang="en-US"/>
              <a:t>Logo</a:t>
            </a:r>
          </a:p>
        </p:txBody>
      </p:sp>
      <p:sp>
        <p:nvSpPr>
          <p:cNvPr id="18" name="Rectangle 17"/>
          <p:cNvSpPr/>
          <p:nvPr/>
        </p:nvSpPr>
        <p:spPr>
          <a:xfrm>
            <a:off x="-4271575" y="0"/>
            <a:ext cx="3885635" cy="158770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121920" tIns="121920" rIns="121920" bIns="121920" rtlCol="0" anchor="t"/>
          <a:lstStyle/>
          <a:p>
            <a:pPr algn="ctr"/>
            <a:r>
              <a:rPr lang="en-US" sz="2400" dirty="0" smtClean="0">
                <a:solidFill>
                  <a:srgbClr val="FF0000"/>
                </a:solidFill>
              </a:rPr>
              <a:t>LOGOS – REPRESENTATIVE CLIENTS</a:t>
            </a:r>
            <a:endParaRPr lang="en-GB" sz="2400" dirty="0">
              <a:solidFill>
                <a:srgbClr val="FF0000"/>
              </a:solidFill>
            </a:endParaRPr>
          </a:p>
        </p:txBody>
      </p:sp>
    </p:spTree>
    <p:extLst>
      <p:ext uri="{BB962C8B-B14F-4D97-AF65-F5344CB8AC3E}">
        <p14:creationId xmlns:p14="http://schemas.microsoft.com/office/powerpoint/2010/main" val="4107240939"/>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p:cSld name="Disclaimer">
    <p:bg>
      <p:bgPr>
        <a:solidFill>
          <a:schemeClr val="tx2"/>
        </a:solidFill>
        <a:effectLst/>
      </p:bgPr>
    </p:bg>
    <p:spTree>
      <p:nvGrpSpPr>
        <p:cNvPr id="1" name=""/>
        <p:cNvGrpSpPr/>
        <p:nvPr/>
      </p:nvGrpSpPr>
      <p:grpSpPr>
        <a:xfrm>
          <a:off x="0" y="0"/>
          <a:ext cx="0" cy="0"/>
          <a:chOff x="0" y="0"/>
          <a:chExt cx="0" cy="0"/>
        </a:xfrm>
      </p:grpSpPr>
      <p:sp>
        <p:nvSpPr>
          <p:cNvPr id="6" name="Title 5"/>
          <p:cNvSpPr>
            <a:spLocks noGrp="1"/>
          </p:cNvSpPr>
          <p:nvPr>
            <p:ph type="title"/>
          </p:nvPr>
        </p:nvSpPr>
        <p:spPr>
          <a:xfrm>
            <a:off x="575733" y="2037514"/>
            <a:ext cx="10991851" cy="576263"/>
          </a:xfrm>
        </p:spPr>
        <p:txBody>
          <a:bodyPr>
            <a:noAutofit/>
          </a:bodyPr>
          <a:lstStyle>
            <a:lvl1pPr>
              <a:defRPr sz="8000">
                <a:solidFill>
                  <a:schemeClr val="bg1"/>
                </a:solidFill>
              </a:defRPr>
            </a:lvl1pPr>
          </a:lstStyle>
          <a:p>
            <a:r>
              <a:rPr lang="en-US" smtClean="0"/>
              <a:t>Click to edit Master title style</a:t>
            </a:r>
            <a:endParaRPr lang="en-GB" dirty="0"/>
          </a:p>
        </p:txBody>
      </p:sp>
      <p:sp>
        <p:nvSpPr>
          <p:cNvPr id="5" name="TextBox 4"/>
          <p:cNvSpPr txBox="1"/>
          <p:nvPr/>
        </p:nvSpPr>
        <p:spPr>
          <a:xfrm>
            <a:off x="575733" y="5555847"/>
            <a:ext cx="6637867" cy="1117935"/>
          </a:xfrm>
          <a:prstGeom prst="rect">
            <a:avLst/>
          </a:prstGeom>
          <a:noFill/>
        </p:spPr>
        <p:txBody>
          <a:bodyPr wrap="square" lIns="0" rIns="0" rtlCol="0">
            <a:spAutoFit/>
          </a:bodyPr>
          <a:lstStyle/>
          <a:p>
            <a:pPr marL="0" marR="0" lvl="0" indent="0" algn="l" defTabSz="609585" rtl="0" eaLnBrk="1" fontAlgn="auto" latinLnBrk="0" hangingPunct="1">
              <a:lnSpc>
                <a:spcPct val="100000"/>
              </a:lnSpc>
              <a:spcBef>
                <a:spcPts val="0"/>
              </a:spcBef>
              <a:spcAft>
                <a:spcPts val="0"/>
              </a:spcAft>
              <a:buClrTx/>
              <a:buSzTx/>
              <a:buFontTx/>
              <a:buNone/>
              <a:tabLst/>
              <a:defRPr/>
            </a:pPr>
            <a:r>
              <a:rPr lang="en-US" sz="1333" kern="1200" dirty="0">
                <a:solidFill>
                  <a:schemeClr val="bg1"/>
                </a:solidFill>
                <a:effectLst/>
                <a:latin typeface="+mn-lt"/>
                <a:ea typeface="+mn-ea"/>
                <a:cs typeface="+mn-cs"/>
              </a:rPr>
              <a:t>ATTORNEY ADVERTISEMENT. The contents of this document, current at the date of publication, are for reference purposes only and do not constitute legal advice. Where previous cases are included, prior results do not guarantee a similar outcome. Images of people may not be Foley personnel.</a:t>
            </a:r>
            <a:br>
              <a:rPr lang="en-US" sz="1333" kern="1200" dirty="0">
                <a:solidFill>
                  <a:schemeClr val="bg1"/>
                </a:solidFill>
                <a:effectLst/>
                <a:latin typeface="+mn-lt"/>
                <a:ea typeface="+mn-ea"/>
                <a:cs typeface="+mn-cs"/>
              </a:rPr>
            </a:br>
            <a:r>
              <a:rPr lang="en-US" sz="1333" kern="1200" dirty="0">
                <a:solidFill>
                  <a:schemeClr val="bg1"/>
                </a:solidFill>
                <a:effectLst/>
                <a:latin typeface="+mn-lt"/>
                <a:ea typeface="+mn-ea"/>
                <a:cs typeface="+mn-cs"/>
              </a:rPr>
              <a:t>© </a:t>
            </a:r>
            <a:r>
              <a:rPr lang="en-US" sz="1333" kern="1200" dirty="0" smtClean="0">
                <a:solidFill>
                  <a:schemeClr val="bg1"/>
                </a:solidFill>
                <a:effectLst/>
                <a:latin typeface="+mn-lt"/>
                <a:ea typeface="+mn-ea"/>
                <a:cs typeface="+mn-cs"/>
              </a:rPr>
              <a:t>2019 </a:t>
            </a:r>
            <a:r>
              <a:rPr lang="en-US" sz="1333" kern="1200" dirty="0">
                <a:solidFill>
                  <a:schemeClr val="bg1"/>
                </a:solidFill>
                <a:effectLst/>
                <a:latin typeface="+mn-lt"/>
                <a:ea typeface="+mn-ea"/>
                <a:cs typeface="+mn-cs"/>
              </a:rPr>
              <a:t>Foley &amp; Lardner LLP </a:t>
            </a:r>
            <a:endParaRPr lang="en-GB" sz="2133" dirty="0"/>
          </a:p>
        </p:txBody>
      </p:sp>
      <p:sp>
        <p:nvSpPr>
          <p:cNvPr id="7" name="Text Placeholder 3"/>
          <p:cNvSpPr>
            <a:spLocks noGrp="1"/>
          </p:cNvSpPr>
          <p:nvPr>
            <p:ph type="body" sz="quarter" idx="10"/>
          </p:nvPr>
        </p:nvSpPr>
        <p:spPr>
          <a:xfrm>
            <a:off x="575733" y="3598864"/>
            <a:ext cx="6546851" cy="1743075"/>
          </a:xfrm>
        </p:spPr>
        <p:txBody>
          <a:bodyPr>
            <a:noAutofit/>
          </a:bodyPr>
          <a:lstStyle>
            <a:lvl1pPr marL="0" indent="0">
              <a:spcBef>
                <a:spcPts val="400"/>
              </a:spcBef>
              <a:spcAft>
                <a:spcPts val="400"/>
              </a:spcAft>
              <a:buFontTx/>
              <a:buNone/>
              <a:defRPr sz="1867" b="1">
                <a:solidFill>
                  <a:schemeClr val="bg1"/>
                </a:solidFill>
              </a:defRPr>
            </a:lvl1pPr>
            <a:lvl2pPr marL="0" indent="0">
              <a:spcBef>
                <a:spcPts val="400"/>
              </a:spcBef>
              <a:spcAft>
                <a:spcPts val="400"/>
              </a:spcAft>
              <a:buFontTx/>
              <a:buNone/>
              <a:defRPr sz="1867">
                <a:solidFill>
                  <a:schemeClr val="bg1"/>
                </a:solidFill>
              </a:defRPr>
            </a:lvl2pPr>
            <a:lvl3pPr marL="0" indent="0">
              <a:spcBef>
                <a:spcPts val="400"/>
              </a:spcBef>
              <a:spcAft>
                <a:spcPts val="400"/>
              </a:spcAft>
              <a:buFontTx/>
              <a:buNone/>
              <a:defRPr sz="1867">
                <a:solidFill>
                  <a:schemeClr val="bg1"/>
                </a:solidFill>
              </a:defRPr>
            </a:lvl3pPr>
            <a:lvl4pPr marL="0" indent="0">
              <a:spcBef>
                <a:spcPts val="400"/>
              </a:spcBef>
              <a:spcAft>
                <a:spcPts val="400"/>
              </a:spcAft>
              <a:buFontTx/>
              <a:buNone/>
              <a:defRPr sz="1867">
                <a:solidFill>
                  <a:schemeClr val="bg1"/>
                </a:solidFill>
              </a:defRPr>
            </a:lvl4pPr>
            <a:lvl5pPr marL="0" indent="0">
              <a:spcBef>
                <a:spcPts val="400"/>
              </a:spcBef>
              <a:spcAft>
                <a:spcPts val="400"/>
              </a:spcAft>
              <a:buFontTx/>
              <a:buNone/>
              <a:defRPr sz="1867">
                <a:solidFill>
                  <a:schemeClr val="bg1"/>
                </a:solidFil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8" name="Rectangle 7"/>
          <p:cNvSpPr/>
          <p:nvPr/>
        </p:nvSpPr>
        <p:spPr>
          <a:xfrm>
            <a:off x="-4271575" y="1"/>
            <a:ext cx="3885635" cy="4410288"/>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121920" tIns="121920" rIns="121920" bIns="121920" rtlCol="0" anchor="t"/>
          <a:lstStyle/>
          <a:p>
            <a:pPr algn="ctr"/>
            <a:r>
              <a:rPr lang="en-US" sz="2400" dirty="0" smtClean="0">
                <a:solidFill>
                  <a:srgbClr val="FF0000"/>
                </a:solidFill>
              </a:rPr>
              <a:t>DISCLAIMER</a:t>
            </a:r>
          </a:p>
          <a:p>
            <a:pPr algn="ctr"/>
            <a:endParaRPr lang="en-US" sz="2400" dirty="0" smtClean="0">
              <a:solidFill>
                <a:srgbClr val="FF0000"/>
              </a:solidFill>
            </a:endParaRPr>
          </a:p>
          <a:p>
            <a:pPr algn="ctr"/>
            <a:r>
              <a:rPr lang="en-US" sz="2400" dirty="0" smtClean="0">
                <a:solidFill>
                  <a:srgbClr val="FF0000"/>
                </a:solidFill>
              </a:rPr>
              <a:t>Note: This slide containing</a:t>
            </a:r>
            <a:r>
              <a:rPr lang="en-US" sz="2400" baseline="0" dirty="0" smtClean="0">
                <a:solidFill>
                  <a:srgbClr val="FF0000"/>
                </a:solidFill>
              </a:rPr>
              <a:t> copyright and disclaimer </a:t>
            </a:r>
            <a:r>
              <a:rPr lang="en-US" sz="2400" dirty="0" smtClean="0">
                <a:solidFill>
                  <a:srgbClr val="FF0000"/>
                </a:solidFill>
              </a:rPr>
              <a:t> </a:t>
            </a:r>
            <a:r>
              <a:rPr lang="en-US" sz="2400" b="1" dirty="0" smtClean="0">
                <a:solidFill>
                  <a:srgbClr val="FF0000"/>
                </a:solidFill>
              </a:rPr>
              <a:t>MUST</a:t>
            </a:r>
            <a:r>
              <a:rPr lang="en-US" sz="2400" dirty="0" smtClean="0">
                <a:solidFill>
                  <a:srgbClr val="FF0000"/>
                </a:solidFill>
              </a:rPr>
              <a:t> be included in all external presentations.</a:t>
            </a:r>
          </a:p>
          <a:p>
            <a:pPr algn="ctr"/>
            <a:endParaRPr lang="en-US" sz="2400" dirty="0" smtClean="0">
              <a:solidFill>
                <a:srgbClr val="FF0000"/>
              </a:solidFill>
            </a:endParaRPr>
          </a:p>
          <a:p>
            <a:pPr algn="ctr"/>
            <a:r>
              <a:rPr lang="en-US" sz="2400" dirty="0" smtClean="0">
                <a:solidFill>
                  <a:srgbClr val="FF0000"/>
                </a:solidFill>
              </a:rPr>
              <a:t>Utilize this layout to </a:t>
            </a:r>
            <a:br>
              <a:rPr lang="en-US" sz="2400" dirty="0" smtClean="0">
                <a:solidFill>
                  <a:srgbClr val="FF0000"/>
                </a:solidFill>
              </a:rPr>
            </a:br>
            <a:r>
              <a:rPr lang="en-US" sz="2400" dirty="0" smtClean="0">
                <a:solidFill>
                  <a:srgbClr val="FF0000"/>
                </a:solidFill>
              </a:rPr>
              <a:t>say “Thank</a:t>
            </a:r>
            <a:r>
              <a:rPr lang="en-US" sz="2400" baseline="0" dirty="0" smtClean="0">
                <a:solidFill>
                  <a:srgbClr val="FF0000"/>
                </a:solidFill>
              </a:rPr>
              <a:t> you” and provide your contact information.</a:t>
            </a:r>
            <a:endParaRPr lang="en-GB" sz="2400" dirty="0">
              <a:solidFill>
                <a:srgbClr val="FF0000"/>
              </a:solidFill>
            </a:endParaRPr>
          </a:p>
        </p:txBody>
      </p:sp>
      <p:pic>
        <p:nvPicPr>
          <p:cNvPr id="9" name="Picture 8" descr="all white ungrouped.png"/>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9264099" y="5617729"/>
            <a:ext cx="2079119" cy="795240"/>
          </a:xfrm>
          <a:prstGeom prst="rect">
            <a:avLst/>
          </a:prstGeom>
        </p:spPr>
      </p:pic>
    </p:spTree>
    <p:extLst>
      <p:ext uri="{BB962C8B-B14F-4D97-AF65-F5344CB8AC3E}">
        <p14:creationId xmlns:p14="http://schemas.microsoft.com/office/powerpoint/2010/main" val="936739676"/>
      </p:ext>
    </p:extLst>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cSld name="2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A72F38C-EE73-4F94-AB88-F1BF9BDDC394}" type="datetimeFigureOut">
              <a:rPr lang="en-US" smtClean="0"/>
              <a:t>11/13/2022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F5C228-D00A-49FF-A432-F2757D590D7E}" type="slidenum">
              <a:rPr lang="en-US" smtClean="0"/>
              <a:t>‹#›</a:t>
            </a:fld>
            <a:endParaRPr lang="en-US"/>
          </a:p>
        </p:txBody>
      </p:sp>
    </p:spTree>
    <p:extLst>
      <p:ext uri="{BB962C8B-B14F-4D97-AF65-F5344CB8AC3E}">
        <p14:creationId xmlns:p14="http://schemas.microsoft.com/office/powerpoint/2010/main" val="3074070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Editable Frame Title Slide">
    <p:spTree>
      <p:nvGrpSpPr>
        <p:cNvPr id="1" name=""/>
        <p:cNvGrpSpPr/>
        <p:nvPr/>
      </p:nvGrpSpPr>
      <p:grpSpPr>
        <a:xfrm>
          <a:off x="0" y="0"/>
          <a:ext cx="0" cy="0"/>
          <a:chOff x="0" y="0"/>
          <a:chExt cx="0" cy="0"/>
        </a:xfrm>
      </p:grpSpPr>
      <p:sp>
        <p:nvSpPr>
          <p:cNvPr id="16" name="object 36"/>
          <p:cNvSpPr/>
          <p:nvPr/>
        </p:nvSpPr>
        <p:spPr>
          <a:xfrm>
            <a:off x="0" y="5984875"/>
            <a:ext cx="12192304" cy="873507"/>
          </a:xfrm>
          <a:custGeom>
            <a:avLst/>
            <a:gdLst/>
            <a:ahLst/>
            <a:cxnLst/>
            <a:rect l="l" t="t" r="r" b="b"/>
            <a:pathLst>
              <a:path w="9144000" h="923925">
                <a:moveTo>
                  <a:pt x="0" y="923544"/>
                </a:moveTo>
                <a:lnTo>
                  <a:pt x="9144000" y="923544"/>
                </a:lnTo>
                <a:lnTo>
                  <a:pt x="9144000" y="0"/>
                </a:lnTo>
                <a:lnTo>
                  <a:pt x="0" y="0"/>
                </a:lnTo>
                <a:lnTo>
                  <a:pt x="0" y="923544"/>
                </a:lnTo>
                <a:close/>
              </a:path>
            </a:pathLst>
          </a:custGeom>
          <a:solidFill>
            <a:schemeClr val="accent1"/>
          </a:solidFill>
        </p:spPr>
        <p:txBody>
          <a:bodyPr wrap="square" lIns="0" tIns="0" rIns="0" bIns="0" rtlCol="0"/>
          <a:lstStyle/>
          <a:p>
            <a:endParaRPr sz="2400" dirty="0">
              <a:latin typeface="Arial"/>
            </a:endParaRPr>
          </a:p>
        </p:txBody>
      </p:sp>
      <p:sp>
        <p:nvSpPr>
          <p:cNvPr id="8" name="bk object 16"/>
          <p:cNvSpPr/>
          <p:nvPr/>
        </p:nvSpPr>
        <p:spPr>
          <a:xfrm>
            <a:off x="8748891" y="1495044"/>
            <a:ext cx="3443415" cy="4489831"/>
          </a:xfrm>
          <a:custGeom>
            <a:avLst/>
            <a:gdLst/>
            <a:ahLst/>
            <a:cxnLst/>
            <a:rect l="l" t="t" r="r" b="b"/>
            <a:pathLst>
              <a:path w="2536190" h="4439920">
                <a:moveTo>
                  <a:pt x="0" y="4439411"/>
                </a:moveTo>
                <a:lnTo>
                  <a:pt x="2535961" y="4439411"/>
                </a:lnTo>
                <a:lnTo>
                  <a:pt x="2535961" y="0"/>
                </a:lnTo>
                <a:lnTo>
                  <a:pt x="0" y="0"/>
                </a:lnTo>
                <a:lnTo>
                  <a:pt x="0" y="4439411"/>
                </a:lnTo>
                <a:close/>
              </a:path>
            </a:pathLst>
          </a:custGeom>
          <a:solidFill>
            <a:srgbClr val="B2B9BF"/>
          </a:solidFill>
        </p:spPr>
        <p:txBody>
          <a:bodyPr wrap="square" lIns="0" tIns="0" rIns="0" bIns="0" rtlCol="0"/>
          <a:lstStyle/>
          <a:p>
            <a:endParaRPr sz="2400" dirty="0">
              <a:latin typeface="Arial"/>
            </a:endParaRPr>
          </a:p>
        </p:txBody>
      </p:sp>
      <p:sp>
        <p:nvSpPr>
          <p:cNvPr id="13" name="Title 1"/>
          <p:cNvSpPr>
            <a:spLocks noGrp="1"/>
          </p:cNvSpPr>
          <p:nvPr>
            <p:ph type="ctrTitle"/>
          </p:nvPr>
        </p:nvSpPr>
        <p:spPr>
          <a:xfrm>
            <a:off x="575737" y="2139425"/>
            <a:ext cx="7555057" cy="1450444"/>
          </a:xfrm>
        </p:spPr>
        <p:txBody>
          <a:bodyPr anchor="t">
            <a:noAutofit/>
          </a:bodyPr>
          <a:lstStyle>
            <a:lvl1pPr algn="l">
              <a:defRPr sz="5333">
                <a:solidFill>
                  <a:schemeClr val="tx1"/>
                </a:solidFill>
              </a:defRPr>
            </a:lvl1pPr>
          </a:lstStyle>
          <a:p>
            <a:r>
              <a:rPr lang="en-US" smtClean="0"/>
              <a:t>Click to edit Master title style</a:t>
            </a:r>
            <a:endParaRPr lang="en-US" dirty="0"/>
          </a:p>
        </p:txBody>
      </p:sp>
      <p:sp>
        <p:nvSpPr>
          <p:cNvPr id="14" name="Subtitle 2"/>
          <p:cNvSpPr>
            <a:spLocks noGrp="1"/>
          </p:cNvSpPr>
          <p:nvPr>
            <p:ph type="subTitle" idx="1"/>
          </p:nvPr>
        </p:nvSpPr>
        <p:spPr>
          <a:xfrm>
            <a:off x="575733" y="3937976"/>
            <a:ext cx="7555059" cy="1443181"/>
          </a:xfrm>
        </p:spPr>
        <p:txBody>
          <a:bodyPr>
            <a:noAutofit/>
          </a:bodyPr>
          <a:lstStyle>
            <a:lvl1pPr marL="0" indent="0" algn="l">
              <a:buNone/>
              <a:defRPr lang="en-US" sz="2667" kern="1200" dirty="0">
                <a:solidFill>
                  <a:schemeClr val="tx1"/>
                </a:solidFill>
                <a:latin typeface="+mn-lt"/>
                <a:ea typeface="+mn-ea"/>
                <a:cs typeface="+mn-cs"/>
              </a:defRPr>
            </a:lvl1pPr>
            <a:lvl2pPr marL="609585" indent="0" algn="ctr">
              <a:buNone/>
              <a:defRPr sz="2667"/>
            </a:lvl2pPr>
            <a:lvl3pPr marL="1219170" indent="0" algn="ctr">
              <a:buNone/>
              <a:defRPr sz="2400"/>
            </a:lvl3pPr>
            <a:lvl4pPr marL="1828754" indent="0" algn="ctr">
              <a:buNone/>
              <a:defRPr sz="2133"/>
            </a:lvl4pPr>
            <a:lvl5pPr marL="2438339" indent="0" algn="ctr">
              <a:buNone/>
              <a:defRPr sz="2133"/>
            </a:lvl5pPr>
            <a:lvl6pPr marL="3047924" indent="0" algn="ctr">
              <a:buNone/>
              <a:defRPr sz="2133"/>
            </a:lvl6pPr>
            <a:lvl7pPr marL="3657509" indent="0" algn="ctr">
              <a:buNone/>
              <a:defRPr sz="2133"/>
            </a:lvl7pPr>
            <a:lvl8pPr marL="4267093" indent="0" algn="ctr">
              <a:buNone/>
              <a:defRPr sz="2133"/>
            </a:lvl8pPr>
            <a:lvl9pPr marL="4876678" indent="0" algn="ctr">
              <a:buNone/>
              <a:defRPr sz="2133"/>
            </a:lvl9pPr>
          </a:lstStyle>
          <a:p>
            <a:r>
              <a:rPr lang="en-US" smtClean="0"/>
              <a:t>Click to edit Master subtitle style</a:t>
            </a:r>
            <a:endParaRPr lang="en-US" dirty="0"/>
          </a:p>
        </p:txBody>
      </p:sp>
      <p:sp>
        <p:nvSpPr>
          <p:cNvPr id="15" name="object 4"/>
          <p:cNvSpPr/>
          <p:nvPr/>
        </p:nvSpPr>
        <p:spPr>
          <a:xfrm>
            <a:off x="0" y="2"/>
            <a:ext cx="12192000" cy="1495425"/>
          </a:xfrm>
          <a:custGeom>
            <a:avLst/>
            <a:gdLst/>
            <a:ahLst/>
            <a:cxnLst/>
            <a:rect l="l" t="t" r="r" b="b"/>
            <a:pathLst>
              <a:path w="9144000" h="1495425">
                <a:moveTo>
                  <a:pt x="0" y="1495044"/>
                </a:moveTo>
                <a:lnTo>
                  <a:pt x="9144000" y="1495044"/>
                </a:lnTo>
                <a:lnTo>
                  <a:pt x="9144000" y="0"/>
                </a:lnTo>
                <a:lnTo>
                  <a:pt x="0" y="0"/>
                </a:lnTo>
                <a:lnTo>
                  <a:pt x="0" y="1495044"/>
                </a:lnTo>
                <a:close/>
              </a:path>
            </a:pathLst>
          </a:custGeom>
          <a:solidFill>
            <a:schemeClr val="tx2"/>
          </a:solidFill>
        </p:spPr>
        <p:txBody>
          <a:bodyPr wrap="square" lIns="0" tIns="0" rIns="0" bIns="0" rtlCol="0"/>
          <a:lstStyle/>
          <a:p>
            <a:endParaRPr sz="2400" dirty="0">
              <a:ln>
                <a:solidFill>
                  <a:schemeClr val="accent1"/>
                </a:solidFill>
              </a:ln>
              <a:solidFill>
                <a:srgbClr val="49677E"/>
              </a:solidFill>
              <a:latin typeface="Arial"/>
            </a:endParaRPr>
          </a:p>
        </p:txBody>
      </p:sp>
      <p:pic>
        <p:nvPicPr>
          <p:cNvPr id="22" name="Picture 21" descr="Frame-Graphic.png"/>
          <p:cNvPicPr>
            <a:picLocks noChangeAspect="1"/>
          </p:cNvPicPr>
          <p:nvPr/>
        </p:nvPicPr>
        <p:blipFill>
          <a:blip r:embed="rId2" cstate="print">
            <a:alphaModFix amt="70000"/>
            <a:extLst>
              <a:ext uri="{28A0092B-C50C-407E-A947-70E740481C1C}">
                <a14:useLocalDpi xmlns:a14="http://schemas.microsoft.com/office/drawing/2010/main" val="0"/>
              </a:ext>
            </a:extLst>
          </a:blip>
          <a:stretch>
            <a:fillRect/>
          </a:stretch>
        </p:blipFill>
        <p:spPr>
          <a:xfrm>
            <a:off x="9564620" y="1879684"/>
            <a:ext cx="1811955" cy="3720549"/>
          </a:xfrm>
          <a:prstGeom prst="rect">
            <a:avLst/>
          </a:prstGeom>
        </p:spPr>
      </p:pic>
      <p:sp>
        <p:nvSpPr>
          <p:cNvPr id="23" name="Content Placeholder 5"/>
          <p:cNvSpPr>
            <a:spLocks noGrp="1"/>
          </p:cNvSpPr>
          <p:nvPr>
            <p:ph sz="quarter" idx="10"/>
          </p:nvPr>
        </p:nvSpPr>
        <p:spPr>
          <a:xfrm>
            <a:off x="9652334" y="1969460"/>
            <a:ext cx="1636529" cy="1580933"/>
          </a:xfrm>
          <a:noFill/>
        </p:spPr>
        <p:txBody>
          <a:bodyPr lIns="91440" tIns="45720" rIns="91440" bIns="45720">
            <a:noAutofit/>
          </a:bodyPr>
          <a:lstStyle>
            <a:lvl1pPr marL="0" indent="0">
              <a:buNone/>
              <a:defRPr sz="2133">
                <a:solidFill>
                  <a:schemeClr val="bg1"/>
                </a:solidFill>
              </a:defRPr>
            </a:lvl1pPr>
            <a:lvl2pPr marL="237061" indent="0">
              <a:buNone/>
              <a:defRPr>
                <a:solidFill>
                  <a:schemeClr val="bg1"/>
                </a:solidFill>
              </a:defRPr>
            </a:lvl2pPr>
            <a:lvl3pPr marL="484705" indent="0">
              <a:buNone/>
              <a:defRPr>
                <a:solidFill>
                  <a:schemeClr val="bg1"/>
                </a:solidFill>
              </a:defRPr>
            </a:lvl3pPr>
            <a:lvl4pPr marL="721766" indent="0">
              <a:buNone/>
              <a:defRPr>
                <a:solidFill>
                  <a:schemeClr val="bg1"/>
                </a:solidFill>
              </a:defRPr>
            </a:lvl4pPr>
            <a:lvl5pPr marL="958827" indent="0">
              <a:buNone/>
              <a:defRPr>
                <a:solidFill>
                  <a:schemeClr val="bg1"/>
                </a:solidFill>
              </a:defRPr>
            </a:lvl5pPr>
          </a:lstStyle>
          <a:p>
            <a:pPr lvl="0"/>
            <a:r>
              <a:rPr lang="en-US" smtClean="0"/>
              <a:t>Edit Master text styles</a:t>
            </a:r>
          </a:p>
        </p:txBody>
      </p:sp>
      <p:sp>
        <p:nvSpPr>
          <p:cNvPr id="24" name="Picture Placeholder 15"/>
          <p:cNvSpPr>
            <a:spLocks noGrp="1" noChangeAspect="1"/>
          </p:cNvSpPr>
          <p:nvPr>
            <p:ph type="pic" sz="quarter" idx="11"/>
          </p:nvPr>
        </p:nvSpPr>
        <p:spPr>
          <a:xfrm>
            <a:off x="9658659" y="3924235"/>
            <a:ext cx="1623877" cy="1584000"/>
          </a:xfrm>
          <a:noFill/>
        </p:spPr>
        <p:txBody>
          <a:bodyPr lIns="91440" tIns="91440" rIns="91440" bIns="91440">
            <a:normAutofit/>
          </a:bodyPr>
          <a:lstStyle>
            <a:lvl1pPr marL="0" indent="0">
              <a:buNone/>
              <a:defRPr sz="2667">
                <a:solidFill>
                  <a:schemeClr val="bg1"/>
                </a:solidFill>
              </a:defRPr>
            </a:lvl1pPr>
          </a:lstStyle>
          <a:p>
            <a:r>
              <a:rPr lang="en-US" smtClean="0"/>
              <a:t>Click icon to add picture</a:t>
            </a:r>
            <a:endParaRPr lang="en-GB" dirty="0"/>
          </a:p>
        </p:txBody>
      </p:sp>
      <p:pic>
        <p:nvPicPr>
          <p:cNvPr id="25" name="Picture 24" descr="all white ungrouped.png"/>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567728" y="359251"/>
            <a:ext cx="2031237" cy="776927"/>
          </a:xfrm>
          <a:prstGeom prst="rect">
            <a:avLst/>
          </a:prstGeom>
        </p:spPr>
      </p:pic>
      <p:sp>
        <p:nvSpPr>
          <p:cNvPr id="19" name="Rectangle 18"/>
          <p:cNvSpPr/>
          <p:nvPr/>
        </p:nvSpPr>
        <p:spPr>
          <a:xfrm>
            <a:off x="-4271575" y="1"/>
            <a:ext cx="3885635" cy="7986889"/>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121920" tIns="121920" rIns="121920" bIns="121920" rtlCol="0" anchor="t"/>
          <a:lstStyle/>
          <a:p>
            <a:pPr algn="ctr"/>
            <a:r>
              <a:rPr lang="en-US" sz="1867" dirty="0" smtClean="0">
                <a:solidFill>
                  <a:srgbClr val="FF0000"/>
                </a:solidFill>
              </a:rPr>
              <a:t>TITLE SLIDE</a:t>
            </a:r>
          </a:p>
          <a:p>
            <a:pPr marL="0" marR="0" lvl="0" indent="0" algn="ctr" defTabSz="609585" rtl="0" eaLnBrk="1" fontAlgn="auto" latinLnBrk="0" hangingPunct="1">
              <a:lnSpc>
                <a:spcPct val="100000"/>
              </a:lnSpc>
              <a:spcBef>
                <a:spcPts val="0"/>
              </a:spcBef>
              <a:spcAft>
                <a:spcPts val="0"/>
              </a:spcAft>
              <a:buClrTx/>
              <a:buSzTx/>
              <a:buFontTx/>
              <a:buNone/>
              <a:tabLst/>
              <a:defRPr/>
            </a:pPr>
            <a:endParaRPr lang="en-GB" sz="933" dirty="0" smtClean="0">
              <a:solidFill>
                <a:srgbClr val="FF0000"/>
              </a:solidFill>
            </a:endParaRPr>
          </a:p>
          <a:p>
            <a:pPr marL="0" marR="0" lvl="0" indent="0" algn="ctr" defTabSz="609585" rtl="0" eaLnBrk="1" fontAlgn="auto" latinLnBrk="0" hangingPunct="1">
              <a:lnSpc>
                <a:spcPct val="100000"/>
              </a:lnSpc>
              <a:spcBef>
                <a:spcPts val="0"/>
              </a:spcBef>
              <a:spcAft>
                <a:spcPts val="0"/>
              </a:spcAft>
              <a:buClrTx/>
              <a:buSzTx/>
              <a:buFontTx/>
              <a:buNone/>
              <a:tabLst/>
              <a:defRPr/>
            </a:pPr>
            <a:r>
              <a:rPr lang="en-GB" sz="1867" dirty="0" smtClean="0">
                <a:solidFill>
                  <a:srgbClr val="FF0000"/>
                </a:solidFill>
              </a:rPr>
              <a:t>The image in the frame can be customized for </a:t>
            </a:r>
            <a:r>
              <a:rPr lang="en-GB" sz="1867" baseline="0" dirty="0" smtClean="0">
                <a:solidFill>
                  <a:srgbClr val="FF0000"/>
                </a:solidFill>
              </a:rPr>
              <a:t>an industry or topic. To customize:</a:t>
            </a:r>
          </a:p>
          <a:p>
            <a:pPr marL="0" marR="0" lvl="0" indent="0" algn="ctr" defTabSz="609585" rtl="0" eaLnBrk="1" fontAlgn="auto" latinLnBrk="0" hangingPunct="1">
              <a:lnSpc>
                <a:spcPct val="100000"/>
              </a:lnSpc>
              <a:spcBef>
                <a:spcPts val="0"/>
              </a:spcBef>
              <a:spcAft>
                <a:spcPts val="0"/>
              </a:spcAft>
              <a:buClrTx/>
              <a:buSzTx/>
              <a:buFontTx/>
              <a:buNone/>
              <a:tabLst/>
              <a:defRPr/>
            </a:pPr>
            <a:r>
              <a:rPr lang="en-GB" sz="1867" baseline="0" dirty="0" smtClean="0">
                <a:solidFill>
                  <a:srgbClr val="FF0000"/>
                </a:solidFill>
              </a:rPr>
              <a:t>In a web browser, go to </a:t>
            </a:r>
            <a:r>
              <a:rPr lang="en-GB" sz="1867" baseline="0" dirty="0" smtClean="0">
                <a:solidFill>
                  <a:srgbClr val="FF0000"/>
                </a:solidFill>
                <a:hlinkClick r:id="rId4"/>
              </a:rPr>
              <a:t>http://imagelibrary</a:t>
            </a:r>
            <a:r>
              <a:rPr lang="en-GB" sz="1867" baseline="0" dirty="0" smtClean="0">
                <a:solidFill>
                  <a:srgbClr val="FF0000"/>
                </a:solidFill>
              </a:rPr>
              <a:t>   </a:t>
            </a:r>
            <a:br>
              <a:rPr lang="en-GB" sz="1867" baseline="0" dirty="0" smtClean="0">
                <a:solidFill>
                  <a:srgbClr val="FF0000"/>
                </a:solidFill>
              </a:rPr>
            </a:br>
            <a:r>
              <a:rPr lang="en-GB" sz="1867" baseline="0" dirty="0" smtClean="0">
                <a:solidFill>
                  <a:srgbClr val="FF0000"/>
                </a:solidFill>
              </a:rPr>
              <a:t>and do a keyword search for an image. Save desired image to your computer. In PowerPoint, delete the current image, then click the icon to insert </a:t>
            </a:r>
            <a:r>
              <a:rPr lang="en-GB" sz="1867" dirty="0" smtClean="0">
                <a:solidFill>
                  <a:srgbClr val="FF0000"/>
                </a:solidFill>
              </a:rPr>
              <a:t>the image  saved from the library. The image should be cropped</a:t>
            </a:r>
            <a:r>
              <a:rPr lang="en-GB" sz="1867" baseline="0" dirty="0" smtClean="0">
                <a:solidFill>
                  <a:srgbClr val="FF0000"/>
                </a:solidFill>
              </a:rPr>
              <a:t> to </a:t>
            </a:r>
            <a:br>
              <a:rPr lang="en-GB" sz="1867" baseline="0" dirty="0" smtClean="0">
                <a:solidFill>
                  <a:srgbClr val="FF0000"/>
                </a:solidFill>
              </a:rPr>
            </a:br>
            <a:r>
              <a:rPr lang="en-GB" sz="1867" baseline="0" dirty="0" smtClean="0">
                <a:solidFill>
                  <a:srgbClr val="FF0000"/>
                </a:solidFill>
              </a:rPr>
              <a:t>1.6”h x 1.65”w.</a:t>
            </a:r>
            <a:endParaRPr lang="en-GB" sz="1867" dirty="0" smtClean="0">
              <a:solidFill>
                <a:srgbClr val="FF0000"/>
              </a:solidFill>
            </a:endParaRPr>
          </a:p>
          <a:p>
            <a:pPr marL="0" marR="0" lvl="0" indent="0" algn="ctr" defTabSz="609585" rtl="0" eaLnBrk="1" fontAlgn="auto" latinLnBrk="0" hangingPunct="1">
              <a:lnSpc>
                <a:spcPct val="100000"/>
              </a:lnSpc>
              <a:spcBef>
                <a:spcPts val="0"/>
              </a:spcBef>
              <a:spcAft>
                <a:spcPts val="0"/>
              </a:spcAft>
              <a:buClrTx/>
              <a:buSzTx/>
              <a:buFontTx/>
              <a:buNone/>
              <a:tabLst/>
              <a:defRPr/>
            </a:pPr>
            <a:endParaRPr lang="en-GB" sz="933" dirty="0" smtClean="0">
              <a:solidFill>
                <a:srgbClr val="FF0000"/>
              </a:solidFill>
            </a:endParaRPr>
          </a:p>
          <a:p>
            <a:pPr marL="0" marR="0" lvl="0" indent="0" algn="ctr" defTabSz="609585" rtl="0" eaLnBrk="1" fontAlgn="auto" latinLnBrk="0" hangingPunct="1">
              <a:lnSpc>
                <a:spcPct val="100000"/>
              </a:lnSpc>
              <a:spcBef>
                <a:spcPts val="0"/>
              </a:spcBef>
              <a:spcAft>
                <a:spcPts val="0"/>
              </a:spcAft>
              <a:buClrTx/>
              <a:buSzTx/>
              <a:buFontTx/>
              <a:buNone/>
              <a:tabLst/>
              <a:defRPr/>
            </a:pPr>
            <a:r>
              <a:rPr lang="en-GB" sz="1867" dirty="0" smtClean="0">
                <a:solidFill>
                  <a:srgbClr val="FF0000"/>
                </a:solidFill>
              </a:rPr>
              <a:t>A PowerPoint Toolkit file has also been saved in the Image Library. </a:t>
            </a:r>
            <a:br>
              <a:rPr lang="en-GB" sz="1867" dirty="0" smtClean="0">
                <a:solidFill>
                  <a:srgbClr val="FF0000"/>
                </a:solidFill>
              </a:rPr>
            </a:br>
            <a:r>
              <a:rPr lang="en-GB" sz="1867" dirty="0" smtClean="0">
                <a:solidFill>
                  <a:srgbClr val="FF0000"/>
                </a:solidFill>
              </a:rPr>
              <a:t>It includes </a:t>
            </a:r>
            <a:r>
              <a:rPr lang="en-US" sz="1867" dirty="0" smtClean="0">
                <a:solidFill>
                  <a:srgbClr val="FF0000"/>
                </a:solidFill>
              </a:rPr>
              <a:t>sample tables, charts and iconography that follow the Foley brand. Copy/paste</a:t>
            </a:r>
            <a:r>
              <a:rPr lang="en-US" sz="1867" baseline="0" dirty="0" smtClean="0">
                <a:solidFill>
                  <a:srgbClr val="FF0000"/>
                </a:solidFill>
              </a:rPr>
              <a:t> from the Toolkit file to include branded graphics in your presentation. </a:t>
            </a:r>
            <a:endParaRPr lang="en-US" sz="1867" dirty="0" smtClean="0">
              <a:solidFill>
                <a:srgbClr val="FF0000"/>
              </a:solidFill>
            </a:endParaRPr>
          </a:p>
          <a:p>
            <a:pPr marL="0" marR="0" lvl="0" indent="0" algn="ctr" defTabSz="609585" rtl="0" eaLnBrk="1" fontAlgn="auto" latinLnBrk="0" hangingPunct="1">
              <a:lnSpc>
                <a:spcPct val="100000"/>
              </a:lnSpc>
              <a:spcBef>
                <a:spcPts val="0"/>
              </a:spcBef>
              <a:spcAft>
                <a:spcPts val="0"/>
              </a:spcAft>
              <a:buClrTx/>
              <a:buSzTx/>
              <a:buFontTx/>
              <a:buNone/>
              <a:tabLst/>
              <a:defRPr/>
            </a:pPr>
            <a:endParaRPr lang="en-US" sz="933" dirty="0" smtClean="0">
              <a:solidFill>
                <a:srgbClr val="FF0000"/>
              </a:solidFill>
            </a:endParaRPr>
          </a:p>
          <a:p>
            <a:pPr marL="0" marR="0" lvl="0" indent="0" algn="ctr" defTabSz="609585" rtl="0" eaLnBrk="1" fontAlgn="auto" latinLnBrk="0" hangingPunct="1">
              <a:lnSpc>
                <a:spcPct val="100000"/>
              </a:lnSpc>
              <a:spcBef>
                <a:spcPts val="0"/>
              </a:spcBef>
              <a:spcAft>
                <a:spcPts val="0"/>
              </a:spcAft>
              <a:buClrTx/>
              <a:buSzTx/>
              <a:buFontTx/>
              <a:buNone/>
              <a:tabLst/>
              <a:defRPr/>
            </a:pPr>
            <a:r>
              <a:rPr lang="en-US" sz="1867" dirty="0" smtClean="0">
                <a:solidFill>
                  <a:srgbClr val="FF0000"/>
                </a:solidFill>
              </a:rPr>
              <a:t>For Help with Foley PPT templates or</a:t>
            </a:r>
            <a:r>
              <a:rPr lang="en-US" sz="1867" baseline="0" dirty="0" smtClean="0">
                <a:solidFill>
                  <a:srgbClr val="FF0000"/>
                </a:solidFill>
              </a:rPr>
              <a:t> graphics, contact Marketing Central at </a:t>
            </a:r>
            <a:r>
              <a:rPr lang="en-US" sz="1867" dirty="0" smtClean="0">
                <a:solidFill>
                  <a:srgbClr val="FF0000"/>
                </a:solidFill>
                <a:hlinkClick r:id="rId5"/>
              </a:rPr>
              <a:t>marketingcentral@foley.com</a:t>
            </a:r>
            <a:r>
              <a:rPr lang="en-US" sz="1867" baseline="0" dirty="0" smtClean="0">
                <a:solidFill>
                  <a:srgbClr val="FF0000"/>
                </a:solidFill>
              </a:rPr>
              <a:t> or 1.800.276.6604.</a:t>
            </a:r>
            <a:endParaRPr lang="en-GB" sz="1867" dirty="0" smtClean="0">
              <a:solidFill>
                <a:srgbClr val="FF0000"/>
              </a:solidFill>
            </a:endParaRPr>
          </a:p>
        </p:txBody>
      </p:sp>
      <p:sp>
        <p:nvSpPr>
          <p:cNvPr id="26" name="Rectangle 25"/>
          <p:cNvSpPr/>
          <p:nvPr/>
        </p:nvSpPr>
        <p:spPr>
          <a:xfrm>
            <a:off x="-60684" y="7517520"/>
            <a:ext cx="12295016" cy="420564"/>
          </a:xfrm>
          <a:prstGeom prst="rect">
            <a:avLst/>
          </a:prstGeom>
          <a:solidFill>
            <a:schemeClr val="bg1"/>
          </a:solidFill>
          <a:ln>
            <a:solidFill>
              <a:srgbClr val="FF0000"/>
            </a:solidFill>
          </a:ln>
        </p:spPr>
        <p:txBody>
          <a:bodyPr wrap="square">
            <a:spAutoFit/>
          </a:bodyPr>
          <a:lstStyle/>
          <a:p>
            <a:pPr marL="0" marR="0" lvl="0" indent="0" algn="ctr" defTabSz="609585" rtl="0" eaLnBrk="1" fontAlgn="auto" latinLnBrk="0" hangingPunct="1">
              <a:lnSpc>
                <a:spcPct val="100000"/>
              </a:lnSpc>
              <a:spcBef>
                <a:spcPts val="0"/>
              </a:spcBef>
              <a:spcAft>
                <a:spcPts val="0"/>
              </a:spcAft>
              <a:buClrTx/>
              <a:buSzTx/>
              <a:buFontTx/>
              <a:buNone/>
              <a:tabLst/>
              <a:defRPr/>
            </a:pPr>
            <a:r>
              <a:rPr kumimoji="0" lang="en-GB" sz="2133" b="0" i="0" u="none" strike="noStrike" kern="1200" cap="none" spc="0" normalizeH="0" baseline="0" noProof="0" dirty="0" smtClean="0">
                <a:ln>
                  <a:noFill/>
                </a:ln>
                <a:solidFill>
                  <a:srgbClr val="FF0000"/>
                </a:solidFill>
                <a:effectLst/>
                <a:uLnTx/>
                <a:uFillTx/>
                <a:latin typeface="+mn-lt"/>
                <a:ea typeface="+mn-ea"/>
                <a:cs typeface="+mn-cs"/>
              </a:rPr>
              <a:t>NOTE: Every presentation should include the “Disclaimer – contact info” slide layout as well.</a:t>
            </a:r>
          </a:p>
        </p:txBody>
      </p:sp>
    </p:spTree>
    <p:extLst>
      <p:ext uri="{BB962C8B-B14F-4D97-AF65-F5344CB8AC3E}">
        <p14:creationId xmlns:p14="http://schemas.microsoft.com/office/powerpoint/2010/main" val="166372490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p:cSld name="1_Section Header 1">
    <p:spTree>
      <p:nvGrpSpPr>
        <p:cNvPr id="1" name=""/>
        <p:cNvGrpSpPr/>
        <p:nvPr/>
      </p:nvGrpSpPr>
      <p:grpSpPr>
        <a:xfrm>
          <a:off x="0" y="0"/>
          <a:ext cx="0" cy="0"/>
          <a:chOff x="0" y="0"/>
          <a:chExt cx="0" cy="0"/>
        </a:xfrm>
      </p:grpSpPr>
      <p:sp>
        <p:nvSpPr>
          <p:cNvPr id="5" name="Picture Placeholder 4"/>
          <p:cNvSpPr>
            <a:spLocks noGrp="1"/>
          </p:cNvSpPr>
          <p:nvPr>
            <p:ph type="pic" sz="quarter" idx="10"/>
          </p:nvPr>
        </p:nvSpPr>
        <p:spPr>
          <a:xfrm>
            <a:off x="6096000" y="1495427"/>
            <a:ext cx="6096000" cy="5192712"/>
          </a:xfrm>
        </p:spPr>
        <p:txBody>
          <a:bodyPr/>
          <a:lstStyle/>
          <a:p>
            <a:r>
              <a:rPr lang="en-US" smtClean="0"/>
              <a:t>Click icon to add picture</a:t>
            </a:r>
            <a:endParaRPr lang="en-GB" dirty="0"/>
          </a:p>
        </p:txBody>
      </p:sp>
      <p:sp>
        <p:nvSpPr>
          <p:cNvPr id="2" name="Title 1"/>
          <p:cNvSpPr>
            <a:spLocks noGrp="1"/>
          </p:cNvSpPr>
          <p:nvPr>
            <p:ph type="title"/>
          </p:nvPr>
        </p:nvSpPr>
        <p:spPr>
          <a:xfrm>
            <a:off x="582436" y="2455714"/>
            <a:ext cx="5279672" cy="1764239"/>
          </a:xfrm>
        </p:spPr>
        <p:txBody>
          <a:bodyPr anchor="t">
            <a:noAutofit/>
          </a:bodyPr>
          <a:lstStyle>
            <a:lvl1pPr>
              <a:defRPr sz="5333">
                <a:solidFill>
                  <a:schemeClr val="tx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575733" y="4416030"/>
            <a:ext cx="5286376" cy="1514916"/>
          </a:xfrm>
        </p:spPr>
        <p:txBody>
          <a:bodyPr>
            <a:noAutofit/>
          </a:bodyPr>
          <a:lstStyle>
            <a:lvl1pPr marL="0" indent="0">
              <a:buNone/>
              <a:defRPr sz="2667">
                <a:solidFill>
                  <a:schemeClr val="tx1"/>
                </a:solidFill>
              </a:defRPr>
            </a:lvl1pPr>
            <a:lvl2pPr marL="609585" indent="0">
              <a:buNone/>
              <a:defRPr sz="2667">
                <a:solidFill>
                  <a:schemeClr val="tx1">
                    <a:tint val="75000"/>
                  </a:schemeClr>
                </a:solidFill>
              </a:defRPr>
            </a:lvl2pPr>
            <a:lvl3pPr marL="1219170" indent="0">
              <a:buNone/>
              <a:defRPr sz="2400">
                <a:solidFill>
                  <a:schemeClr val="tx1">
                    <a:tint val="75000"/>
                  </a:schemeClr>
                </a:solidFill>
              </a:defRPr>
            </a:lvl3pPr>
            <a:lvl4pPr marL="1828754" indent="0">
              <a:buNone/>
              <a:defRPr sz="2133">
                <a:solidFill>
                  <a:schemeClr val="tx1">
                    <a:tint val="75000"/>
                  </a:schemeClr>
                </a:solidFill>
              </a:defRPr>
            </a:lvl4pPr>
            <a:lvl5pPr marL="2438339" indent="0">
              <a:buNone/>
              <a:defRPr sz="2133">
                <a:solidFill>
                  <a:schemeClr val="tx1">
                    <a:tint val="75000"/>
                  </a:schemeClr>
                </a:solidFill>
              </a:defRPr>
            </a:lvl5pPr>
            <a:lvl6pPr marL="3047924" indent="0">
              <a:buNone/>
              <a:defRPr sz="2133">
                <a:solidFill>
                  <a:schemeClr val="tx1">
                    <a:tint val="75000"/>
                  </a:schemeClr>
                </a:solidFill>
              </a:defRPr>
            </a:lvl6pPr>
            <a:lvl7pPr marL="3657509" indent="0">
              <a:buNone/>
              <a:defRPr sz="2133">
                <a:solidFill>
                  <a:schemeClr val="tx1">
                    <a:tint val="75000"/>
                  </a:schemeClr>
                </a:solidFill>
              </a:defRPr>
            </a:lvl7pPr>
            <a:lvl8pPr marL="4267093" indent="0">
              <a:buNone/>
              <a:defRPr sz="2133">
                <a:solidFill>
                  <a:schemeClr val="tx1">
                    <a:tint val="75000"/>
                  </a:schemeClr>
                </a:solidFill>
              </a:defRPr>
            </a:lvl8pPr>
            <a:lvl9pPr marL="4876678" indent="0">
              <a:buNone/>
              <a:defRPr sz="2133">
                <a:solidFill>
                  <a:schemeClr val="tx1">
                    <a:tint val="75000"/>
                  </a:schemeClr>
                </a:solidFill>
              </a:defRPr>
            </a:lvl9pPr>
          </a:lstStyle>
          <a:p>
            <a:pPr lvl="0"/>
            <a:r>
              <a:rPr lang="en-US" smtClean="0"/>
              <a:t>Edit Master text styles</a:t>
            </a:r>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98677" y="6289308"/>
            <a:ext cx="1331177" cy="381677"/>
          </a:xfrm>
          <a:prstGeom prst="rect">
            <a:avLst/>
          </a:prstGeom>
        </p:spPr>
      </p:pic>
      <p:sp>
        <p:nvSpPr>
          <p:cNvPr id="9" name="Rectangle 8"/>
          <p:cNvSpPr/>
          <p:nvPr/>
        </p:nvSpPr>
        <p:spPr>
          <a:xfrm>
            <a:off x="3" y="6688668"/>
            <a:ext cx="12191999" cy="169333"/>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lIns="121905" tIns="60952" rIns="121905" bIns="60952" rtlCol="0" anchor="ctr"/>
          <a:lstStyle/>
          <a:p>
            <a:pPr algn="ctr"/>
            <a:endParaRPr lang="en-US" sz="2400" dirty="0">
              <a:latin typeface="Arial"/>
            </a:endParaRPr>
          </a:p>
        </p:txBody>
      </p:sp>
      <p:sp>
        <p:nvSpPr>
          <p:cNvPr id="10" name="object 4"/>
          <p:cNvSpPr/>
          <p:nvPr/>
        </p:nvSpPr>
        <p:spPr>
          <a:xfrm>
            <a:off x="0" y="2"/>
            <a:ext cx="12192000" cy="1495425"/>
          </a:xfrm>
          <a:custGeom>
            <a:avLst/>
            <a:gdLst/>
            <a:ahLst/>
            <a:cxnLst/>
            <a:rect l="l" t="t" r="r" b="b"/>
            <a:pathLst>
              <a:path w="9144000" h="1495425">
                <a:moveTo>
                  <a:pt x="0" y="1495044"/>
                </a:moveTo>
                <a:lnTo>
                  <a:pt x="9144000" y="1495044"/>
                </a:lnTo>
                <a:lnTo>
                  <a:pt x="9144000" y="0"/>
                </a:lnTo>
                <a:lnTo>
                  <a:pt x="0" y="0"/>
                </a:lnTo>
                <a:lnTo>
                  <a:pt x="0" y="1495044"/>
                </a:lnTo>
                <a:close/>
              </a:path>
            </a:pathLst>
          </a:custGeom>
          <a:solidFill>
            <a:schemeClr val="tx2"/>
          </a:solidFill>
        </p:spPr>
        <p:txBody>
          <a:bodyPr wrap="square" lIns="0" tIns="0" rIns="0" bIns="0" rtlCol="0"/>
          <a:lstStyle/>
          <a:p>
            <a:endParaRPr sz="2400" dirty="0">
              <a:ln>
                <a:solidFill>
                  <a:schemeClr val="accent1"/>
                </a:solidFill>
              </a:ln>
              <a:solidFill>
                <a:schemeClr val="tx2"/>
              </a:solidFill>
              <a:latin typeface="Arial"/>
            </a:endParaRPr>
          </a:p>
        </p:txBody>
      </p:sp>
      <p:sp>
        <p:nvSpPr>
          <p:cNvPr id="12" name="Rectangle 11"/>
          <p:cNvSpPr/>
          <p:nvPr/>
        </p:nvSpPr>
        <p:spPr>
          <a:xfrm>
            <a:off x="-4306850" y="0"/>
            <a:ext cx="3885635" cy="7063331"/>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121920" tIns="121920" rIns="121920" bIns="121920" rtlCol="0" anchor="t"/>
          <a:lstStyle/>
          <a:p>
            <a:pPr algn="ctr"/>
            <a:r>
              <a:rPr lang="en-US" sz="2400" dirty="0" smtClean="0">
                <a:solidFill>
                  <a:srgbClr val="FF0000"/>
                </a:solidFill>
              </a:rPr>
              <a:t>SECTION/DIVIDER</a:t>
            </a:r>
          </a:p>
          <a:p>
            <a:pPr algn="ctr"/>
            <a:endParaRPr lang="en-US" sz="933" dirty="0" smtClean="0">
              <a:solidFill>
                <a:srgbClr val="FF0000"/>
              </a:solidFill>
            </a:endParaRPr>
          </a:p>
          <a:p>
            <a:pPr marL="0" marR="0" lvl="0" indent="0" algn="ctr" defTabSz="609585" rtl="0" eaLnBrk="1" fontAlgn="auto" latinLnBrk="0" hangingPunct="1">
              <a:lnSpc>
                <a:spcPct val="100000"/>
              </a:lnSpc>
              <a:spcBef>
                <a:spcPts val="0"/>
              </a:spcBef>
              <a:spcAft>
                <a:spcPts val="0"/>
              </a:spcAft>
              <a:buClrTx/>
              <a:buSzTx/>
              <a:buFontTx/>
              <a:buNone/>
              <a:tabLst/>
              <a:defRPr/>
            </a:pPr>
            <a:r>
              <a:rPr lang="en-GB" sz="2400" dirty="0" smtClean="0">
                <a:solidFill>
                  <a:srgbClr val="FF0000"/>
                </a:solidFill>
              </a:rPr>
              <a:t>The image on the right </a:t>
            </a:r>
            <a:br>
              <a:rPr lang="en-GB" sz="2400" dirty="0" smtClean="0">
                <a:solidFill>
                  <a:srgbClr val="FF0000"/>
                </a:solidFill>
              </a:rPr>
            </a:br>
            <a:r>
              <a:rPr lang="en-GB" sz="2400" dirty="0" smtClean="0">
                <a:solidFill>
                  <a:srgbClr val="FF0000"/>
                </a:solidFill>
              </a:rPr>
              <a:t>can be customized for </a:t>
            </a:r>
            <a:r>
              <a:rPr lang="en-GB" sz="2400" baseline="0" dirty="0" smtClean="0">
                <a:solidFill>
                  <a:srgbClr val="FF0000"/>
                </a:solidFill>
              </a:rPr>
              <a:t>an industry or topic. </a:t>
            </a:r>
          </a:p>
          <a:p>
            <a:pPr marL="0" marR="0" lvl="0" indent="0" algn="ctr" defTabSz="609585" rtl="0" eaLnBrk="1" fontAlgn="auto" latinLnBrk="0" hangingPunct="1">
              <a:lnSpc>
                <a:spcPct val="100000"/>
              </a:lnSpc>
              <a:spcBef>
                <a:spcPts val="0"/>
              </a:spcBef>
              <a:spcAft>
                <a:spcPts val="0"/>
              </a:spcAft>
              <a:buClrTx/>
              <a:buSzTx/>
              <a:buFontTx/>
              <a:buNone/>
              <a:tabLst/>
              <a:defRPr/>
            </a:pPr>
            <a:endParaRPr lang="en-GB" sz="933" baseline="0" dirty="0" smtClean="0">
              <a:solidFill>
                <a:srgbClr val="FF0000"/>
              </a:solidFill>
            </a:endParaRPr>
          </a:p>
          <a:p>
            <a:pPr marL="0" marR="0" lvl="0" indent="0" algn="ctr" defTabSz="609585" rtl="0" eaLnBrk="1" fontAlgn="auto" latinLnBrk="0" hangingPunct="1">
              <a:lnSpc>
                <a:spcPct val="100000"/>
              </a:lnSpc>
              <a:spcBef>
                <a:spcPts val="0"/>
              </a:spcBef>
              <a:spcAft>
                <a:spcPts val="0"/>
              </a:spcAft>
              <a:buClrTx/>
              <a:buSzTx/>
              <a:buFontTx/>
              <a:buNone/>
              <a:tabLst/>
              <a:defRPr/>
            </a:pPr>
            <a:r>
              <a:rPr lang="en-GB" sz="2400" baseline="0" dirty="0" smtClean="0">
                <a:solidFill>
                  <a:srgbClr val="FF0000"/>
                </a:solidFill>
              </a:rPr>
              <a:t>In a web browser, go to </a:t>
            </a:r>
            <a:r>
              <a:rPr lang="en-GB" sz="2400" baseline="0" dirty="0" smtClean="0">
                <a:solidFill>
                  <a:srgbClr val="FF0000"/>
                </a:solidFill>
                <a:hlinkClick r:id="rId3"/>
              </a:rPr>
              <a:t>http://imagelibrary</a:t>
            </a:r>
            <a:r>
              <a:rPr lang="en-GB" sz="2400" baseline="0" dirty="0" smtClean="0">
                <a:solidFill>
                  <a:srgbClr val="FF0000"/>
                </a:solidFill>
              </a:rPr>
              <a:t>   </a:t>
            </a:r>
            <a:br>
              <a:rPr lang="en-GB" sz="2400" baseline="0" dirty="0" smtClean="0">
                <a:solidFill>
                  <a:srgbClr val="FF0000"/>
                </a:solidFill>
              </a:rPr>
            </a:br>
            <a:r>
              <a:rPr lang="en-GB" sz="2400" baseline="0" dirty="0" smtClean="0">
                <a:solidFill>
                  <a:srgbClr val="FF0000"/>
                </a:solidFill>
              </a:rPr>
              <a:t>and do a keyword search for an image created specifically for this template. Save desired image to computer. </a:t>
            </a:r>
            <a:br>
              <a:rPr lang="en-GB" sz="2400" baseline="0" dirty="0" smtClean="0">
                <a:solidFill>
                  <a:srgbClr val="FF0000"/>
                </a:solidFill>
              </a:rPr>
            </a:br>
            <a:r>
              <a:rPr lang="en-US" sz="2400" baseline="0" dirty="0" smtClean="0">
                <a:solidFill>
                  <a:srgbClr val="FF0000"/>
                </a:solidFill>
              </a:rPr>
              <a:t>In PowerPoint, delete the current image, then click the icon to insert the image saved from the library. The image should be cropped to </a:t>
            </a:r>
            <a:br>
              <a:rPr lang="en-US" sz="2400" baseline="0" dirty="0" smtClean="0">
                <a:solidFill>
                  <a:srgbClr val="FF0000"/>
                </a:solidFill>
              </a:rPr>
            </a:br>
            <a:r>
              <a:rPr lang="en-US" sz="2400" baseline="0" dirty="0" smtClean="0">
                <a:solidFill>
                  <a:srgbClr val="FF0000"/>
                </a:solidFill>
              </a:rPr>
              <a:t>5.68”h x 5”w.</a:t>
            </a:r>
            <a:endParaRPr lang="en-GB" sz="2400" dirty="0" smtClean="0">
              <a:solidFill>
                <a:srgbClr val="FF0000"/>
              </a:solidFill>
            </a:endParaRPr>
          </a:p>
        </p:txBody>
      </p:sp>
      <p:pic>
        <p:nvPicPr>
          <p:cNvPr id="11" name="Picture 10" descr="all white ungrouped.png"/>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567728" y="359251"/>
            <a:ext cx="2031237" cy="776927"/>
          </a:xfrm>
          <a:prstGeom prst="rect">
            <a:avLst/>
          </a:prstGeom>
        </p:spPr>
      </p:pic>
    </p:spTree>
    <p:extLst>
      <p:ext uri="{BB962C8B-B14F-4D97-AF65-F5344CB8AC3E}">
        <p14:creationId xmlns:p14="http://schemas.microsoft.com/office/powerpoint/2010/main" val="2327951948"/>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2-column">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mtClean="0"/>
              <a:t>Click to edit Master title style</a:t>
            </a:r>
            <a:endParaRPr lang="en-US" dirty="0"/>
          </a:p>
        </p:txBody>
      </p:sp>
      <p:sp>
        <p:nvSpPr>
          <p:cNvPr id="3" name="Content Placeholder 2"/>
          <p:cNvSpPr>
            <a:spLocks noGrp="1"/>
          </p:cNvSpPr>
          <p:nvPr>
            <p:ph sz="half" idx="1"/>
          </p:nvPr>
        </p:nvSpPr>
        <p:spPr>
          <a:xfrm>
            <a:off x="487680" y="1160463"/>
            <a:ext cx="5486400" cy="4572000"/>
          </a:xfrm>
        </p:spPr>
        <p:txBody>
          <a:bodyPr>
            <a:noAutofit/>
          </a:bodyPr>
          <a:lstStyle>
            <a:lvl1pPr>
              <a:defRPr lang="en-US"/>
            </a:lvl1pPr>
            <a:lvl2pPr>
              <a:defRPr lang="en-US"/>
            </a:lvl2pPr>
            <a:lvl3pPr>
              <a:defRPr lang="en-US" dirty="0"/>
            </a:lvl3pPr>
            <a:lvl4pPr marL="1073124" indent="-361942">
              <a:defRPr sz="2400"/>
            </a:lvl4pPr>
            <a:lvl5pPr marL="1073124" indent="-361942">
              <a:defRPr sz="2400"/>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23000" y="1160463"/>
            <a:ext cx="5486400" cy="4572000"/>
          </a:xfrm>
        </p:spPr>
        <p:txBody>
          <a:bodyPr>
            <a:noAutofit/>
          </a:bodyPr>
          <a:lstStyle>
            <a:lvl1pPr>
              <a:defRPr lang="en-US"/>
            </a:lvl1pPr>
            <a:lvl2pPr>
              <a:defRPr lang="en-US"/>
            </a:lvl2pPr>
            <a:lvl3pPr>
              <a:defRPr lang="en-US" dirty="0"/>
            </a:lvl3pPr>
            <a:lvl4pPr marL="1073124" indent="-361942">
              <a:defRPr sz="2400"/>
            </a:lvl4pPr>
            <a:lvl5pPr marL="1073124" indent="-361942">
              <a:defRPr sz="2400"/>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lvl1pPr>
              <a:defRPr sz="1333">
                <a:solidFill>
                  <a:schemeClr val="bg1"/>
                </a:solidFill>
              </a:defRPr>
            </a:lvl1pPr>
          </a:lstStyle>
          <a:p>
            <a:fld id="{BA72F38C-EE73-4F94-AB88-F1BF9BDDC394}" type="datetimeFigureOut">
              <a:rPr lang="en-US" smtClean="0"/>
              <a:t>11/13/2022</a:t>
            </a:fld>
            <a:endParaRPr lang="en-US"/>
          </a:p>
        </p:txBody>
      </p:sp>
      <p:sp>
        <p:nvSpPr>
          <p:cNvPr id="6" name="Footer Placeholder 5"/>
          <p:cNvSpPr>
            <a:spLocks noGrp="1"/>
          </p:cNvSpPr>
          <p:nvPr>
            <p:ph type="ftr" sz="quarter" idx="11"/>
          </p:nvPr>
        </p:nvSpPr>
        <p:spPr/>
        <p:txBody>
          <a:bodyPr/>
          <a:lstStyle>
            <a:lvl1pPr>
              <a:defRPr sz="1333">
                <a:solidFill>
                  <a:schemeClr val="bg1"/>
                </a:solidFill>
              </a:defRPr>
            </a:lvl1pPr>
          </a:lstStyle>
          <a:p>
            <a:endParaRPr lang="en-US"/>
          </a:p>
        </p:txBody>
      </p:sp>
      <p:sp>
        <p:nvSpPr>
          <p:cNvPr id="7" name="Slide Number Placeholder 6"/>
          <p:cNvSpPr>
            <a:spLocks noGrp="1"/>
          </p:cNvSpPr>
          <p:nvPr>
            <p:ph type="sldNum" sz="quarter" idx="12"/>
          </p:nvPr>
        </p:nvSpPr>
        <p:spPr/>
        <p:txBody>
          <a:bodyPr/>
          <a:lstStyle>
            <a:lvl1pPr>
              <a:defRPr sz="1333">
                <a:solidFill>
                  <a:schemeClr val="bg1"/>
                </a:solidFill>
              </a:defRPr>
            </a:lvl1pPr>
          </a:lstStyle>
          <a:p>
            <a:fld id="{EFF5C228-D00A-49FF-A432-F2757D590D7E}" type="slidenum">
              <a:rPr lang="en-US" smtClean="0"/>
              <a:t>‹#›</a:t>
            </a:fld>
            <a:endParaRPr lang="en-US"/>
          </a:p>
        </p:txBody>
      </p:sp>
      <p:sp>
        <p:nvSpPr>
          <p:cNvPr id="8" name="Rectangle 7"/>
          <p:cNvSpPr/>
          <p:nvPr/>
        </p:nvSpPr>
        <p:spPr>
          <a:xfrm>
            <a:off x="-4271575" y="1"/>
            <a:ext cx="3885635" cy="882056"/>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121920" tIns="121920" rIns="121920" bIns="121920" rtlCol="0" anchor="t"/>
          <a:lstStyle/>
          <a:p>
            <a:pPr algn="ctr"/>
            <a:r>
              <a:rPr lang="en-US" sz="2400" dirty="0" smtClean="0">
                <a:solidFill>
                  <a:srgbClr val="FF0000"/>
                </a:solidFill>
              </a:rPr>
              <a:t>2-COLUMN</a:t>
            </a:r>
            <a:endParaRPr lang="en-GB" sz="2400" dirty="0">
              <a:solidFill>
                <a:srgbClr val="FF0000"/>
              </a:solidFill>
            </a:endParaRPr>
          </a:p>
        </p:txBody>
      </p:sp>
    </p:spTree>
    <p:extLst>
      <p:ext uri="{BB962C8B-B14F-4D97-AF65-F5344CB8AC3E}">
        <p14:creationId xmlns:p14="http://schemas.microsoft.com/office/powerpoint/2010/main" val="3652815670"/>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2-column offset right">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BA72F38C-EE73-4F94-AB88-F1BF9BDDC394}" type="datetimeFigureOut">
              <a:rPr lang="en-US" smtClean="0"/>
              <a:t>11/13/2022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FF5C228-D00A-49FF-A432-F2757D590D7E}" type="slidenum">
              <a:rPr lang="en-US" smtClean="0"/>
              <a:t>‹#›</a:t>
            </a:fld>
            <a:endParaRPr lang="en-US"/>
          </a:p>
        </p:txBody>
      </p:sp>
      <p:sp>
        <p:nvSpPr>
          <p:cNvPr id="10" name="Content Placeholder 8"/>
          <p:cNvSpPr>
            <a:spLocks noGrp="1"/>
          </p:cNvSpPr>
          <p:nvPr>
            <p:ph sz="quarter" idx="15"/>
          </p:nvPr>
        </p:nvSpPr>
        <p:spPr>
          <a:xfrm>
            <a:off x="8046719" y="1160463"/>
            <a:ext cx="3657600" cy="4572000"/>
          </a:xfrm>
        </p:spPr>
        <p:txBody>
          <a:bodyPr>
            <a:noAutofit/>
          </a:bodyPr>
          <a:lstStyle>
            <a:lvl1pPr>
              <a:defRPr lang="en-US"/>
            </a:lvl1pPr>
            <a:lvl2pPr>
              <a:defRPr lang="en-US"/>
            </a:lvl2pPr>
            <a:lvl3pPr>
              <a:defRPr lang="en-GB" dirty="0"/>
            </a:lvl3pPr>
            <a:lvl4pPr marL="1073124" indent="-361942">
              <a:defRPr sz="2400"/>
            </a:lvl4pPr>
            <a:lvl5pPr marL="1073124" indent="-361942">
              <a:defRPr sz="2400"/>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1" name="Content Placeholder 8"/>
          <p:cNvSpPr>
            <a:spLocks noGrp="1"/>
          </p:cNvSpPr>
          <p:nvPr>
            <p:ph sz="quarter" idx="16"/>
          </p:nvPr>
        </p:nvSpPr>
        <p:spPr>
          <a:xfrm>
            <a:off x="487680" y="1160463"/>
            <a:ext cx="7315200" cy="4572000"/>
          </a:xfrm>
        </p:spPr>
        <p:txBody>
          <a:bodyPr>
            <a:noAutofit/>
          </a:bodyPr>
          <a:lstStyle>
            <a:lvl1pPr>
              <a:defRPr lang="en-US"/>
            </a:lvl1pPr>
            <a:lvl2pPr>
              <a:defRPr lang="en-US"/>
            </a:lvl2pPr>
            <a:lvl3pPr>
              <a:defRPr lang="en-GB" dirty="0"/>
            </a:lvl3pPr>
            <a:lvl4pPr marL="1073124" indent="-361942">
              <a:defRPr sz="2400"/>
            </a:lvl4pPr>
            <a:lvl5pPr marL="1073124" indent="-361942">
              <a:defRPr sz="2400"/>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8" name="Rectangle 7"/>
          <p:cNvSpPr/>
          <p:nvPr/>
        </p:nvSpPr>
        <p:spPr>
          <a:xfrm>
            <a:off x="-4271575" y="2"/>
            <a:ext cx="3885635" cy="1129033"/>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121920" tIns="121920" rIns="121920" bIns="121920" rtlCol="0" anchor="t"/>
          <a:lstStyle/>
          <a:p>
            <a:pPr algn="ctr"/>
            <a:r>
              <a:rPr lang="en-US" sz="2400" dirty="0" smtClean="0">
                <a:solidFill>
                  <a:srgbClr val="FF0000"/>
                </a:solidFill>
              </a:rPr>
              <a:t>2-COLUMN </a:t>
            </a:r>
            <a:r>
              <a:rPr lang="en-US" sz="2400" dirty="0">
                <a:solidFill>
                  <a:srgbClr val="FF0000"/>
                </a:solidFill>
              </a:rPr>
              <a:t/>
            </a:r>
            <a:br>
              <a:rPr lang="en-US" sz="2400" dirty="0">
                <a:solidFill>
                  <a:srgbClr val="FF0000"/>
                </a:solidFill>
              </a:rPr>
            </a:br>
            <a:r>
              <a:rPr lang="en-US" sz="2400" dirty="0">
                <a:solidFill>
                  <a:srgbClr val="FF0000"/>
                </a:solidFill>
              </a:rPr>
              <a:t>OFFSET RIGHT</a:t>
            </a:r>
            <a:endParaRPr lang="en-GB" sz="2400" dirty="0">
              <a:solidFill>
                <a:srgbClr val="FF0000"/>
              </a:solidFill>
            </a:endParaRPr>
          </a:p>
        </p:txBody>
      </p:sp>
    </p:spTree>
    <p:extLst>
      <p:ext uri="{BB962C8B-B14F-4D97-AF65-F5344CB8AC3E}">
        <p14:creationId xmlns:p14="http://schemas.microsoft.com/office/powerpoint/2010/main" val="3091905980"/>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2-column offset right double row">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BA72F38C-EE73-4F94-AB88-F1BF9BDDC394}" type="datetimeFigureOut">
              <a:rPr lang="en-US" smtClean="0"/>
              <a:t>11/13/2022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FF5C228-D00A-49FF-A432-F2757D590D7E}" type="slidenum">
              <a:rPr lang="en-US" smtClean="0"/>
              <a:t>‹#›</a:t>
            </a:fld>
            <a:endParaRPr lang="en-US"/>
          </a:p>
        </p:txBody>
      </p:sp>
      <p:sp>
        <p:nvSpPr>
          <p:cNvPr id="10" name="Content Placeholder 8"/>
          <p:cNvSpPr>
            <a:spLocks noGrp="1"/>
          </p:cNvSpPr>
          <p:nvPr>
            <p:ph sz="quarter" idx="15"/>
          </p:nvPr>
        </p:nvSpPr>
        <p:spPr>
          <a:xfrm>
            <a:off x="8047459" y="3537903"/>
            <a:ext cx="3657600" cy="2194560"/>
          </a:xfrm>
        </p:spPr>
        <p:txBody>
          <a:bodyPr>
            <a:noAutofit/>
          </a:bodyPr>
          <a:lstStyle>
            <a:lvl1pPr>
              <a:defRPr lang="en-US"/>
            </a:lvl1pPr>
            <a:lvl2pPr>
              <a:defRPr lang="en-US"/>
            </a:lvl2pPr>
            <a:lvl3pPr>
              <a:defRPr lang="en-GB" dirty="0"/>
            </a:lvl3pPr>
            <a:lvl4pPr marL="1073124" indent="-361942">
              <a:defRPr sz="1867"/>
            </a:lvl4pPr>
            <a:lvl5pPr marL="1073124" indent="-361942">
              <a:defRPr sz="1867"/>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1" name="Content Placeholder 8"/>
          <p:cNvSpPr>
            <a:spLocks noGrp="1"/>
          </p:cNvSpPr>
          <p:nvPr>
            <p:ph sz="quarter" idx="16"/>
          </p:nvPr>
        </p:nvSpPr>
        <p:spPr>
          <a:xfrm>
            <a:off x="487680" y="1160463"/>
            <a:ext cx="7315200" cy="4572000"/>
          </a:xfrm>
        </p:spPr>
        <p:txBody>
          <a:bodyPr>
            <a:noAutofit/>
          </a:bodyPr>
          <a:lstStyle>
            <a:lvl1pPr>
              <a:defRPr lang="en-US"/>
            </a:lvl1pPr>
            <a:lvl2pPr>
              <a:defRPr lang="en-US"/>
            </a:lvl2pPr>
            <a:lvl3pPr>
              <a:defRPr lang="en-GB" dirty="0"/>
            </a:lvl3pPr>
            <a:lvl4pPr marL="1073124" indent="-361942">
              <a:defRPr sz="2400"/>
            </a:lvl4pPr>
            <a:lvl5pPr marL="1073124" indent="-361942">
              <a:defRPr sz="2400"/>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9" name="Content Placeholder 8"/>
          <p:cNvSpPr>
            <a:spLocks noGrp="1"/>
          </p:cNvSpPr>
          <p:nvPr>
            <p:ph sz="quarter" idx="17"/>
          </p:nvPr>
        </p:nvSpPr>
        <p:spPr>
          <a:xfrm>
            <a:off x="8047053" y="1160463"/>
            <a:ext cx="3657600" cy="2194560"/>
          </a:xfrm>
        </p:spPr>
        <p:txBody>
          <a:bodyPr>
            <a:noAutofit/>
          </a:bodyPr>
          <a:lstStyle>
            <a:lvl1pPr>
              <a:defRPr lang="en-US"/>
            </a:lvl1pPr>
            <a:lvl2pPr>
              <a:defRPr lang="en-US"/>
            </a:lvl2pPr>
            <a:lvl3pPr>
              <a:defRPr lang="en-GB" dirty="0"/>
            </a:lvl3pPr>
            <a:lvl4pPr marL="1073124" indent="-361942">
              <a:defRPr sz="1867"/>
            </a:lvl4pPr>
            <a:lvl5pPr marL="1073124" indent="-361942">
              <a:defRPr sz="1867"/>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2" name="Rectangle 11"/>
          <p:cNvSpPr/>
          <p:nvPr/>
        </p:nvSpPr>
        <p:spPr>
          <a:xfrm>
            <a:off x="-4271575" y="1"/>
            <a:ext cx="3885635" cy="1164315"/>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121920" tIns="121920" rIns="121920" bIns="121920" rtlCol="0" anchor="t"/>
          <a:lstStyle/>
          <a:p>
            <a:pPr algn="ctr"/>
            <a:r>
              <a:rPr lang="en-US" sz="2400" dirty="0" smtClean="0">
                <a:solidFill>
                  <a:srgbClr val="FF0000"/>
                </a:solidFill>
              </a:rPr>
              <a:t>2-COLUMN </a:t>
            </a:r>
            <a:r>
              <a:rPr lang="en-US" sz="2400" dirty="0">
                <a:solidFill>
                  <a:srgbClr val="FF0000"/>
                </a:solidFill>
              </a:rPr>
              <a:t/>
            </a:r>
            <a:br>
              <a:rPr lang="en-US" sz="2400" dirty="0">
                <a:solidFill>
                  <a:srgbClr val="FF0000"/>
                </a:solidFill>
              </a:rPr>
            </a:br>
            <a:r>
              <a:rPr lang="en-US" sz="2400" dirty="0">
                <a:solidFill>
                  <a:srgbClr val="FF0000"/>
                </a:solidFill>
              </a:rPr>
              <a:t>OFFSET RIGHT DOUBLE</a:t>
            </a:r>
            <a:endParaRPr lang="en-GB" sz="2400" dirty="0">
              <a:solidFill>
                <a:srgbClr val="FF0000"/>
              </a:solidFill>
            </a:endParaRPr>
          </a:p>
        </p:txBody>
      </p:sp>
    </p:spTree>
    <p:extLst>
      <p:ext uri="{BB962C8B-B14F-4D97-AF65-F5344CB8AC3E}">
        <p14:creationId xmlns:p14="http://schemas.microsoft.com/office/powerpoint/2010/main" val="3398912005"/>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2205">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2-column offset right double picture">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BA72F38C-EE73-4F94-AB88-F1BF9BDDC394}" type="datetimeFigureOut">
              <a:rPr lang="en-US" smtClean="0"/>
              <a:t>11/13/2022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FF5C228-D00A-49FF-A432-F2757D590D7E}" type="slidenum">
              <a:rPr lang="en-US" smtClean="0"/>
              <a:t>‹#›</a:t>
            </a:fld>
            <a:endParaRPr lang="en-US"/>
          </a:p>
        </p:txBody>
      </p:sp>
      <p:sp>
        <p:nvSpPr>
          <p:cNvPr id="10" name="Content Placeholder 8"/>
          <p:cNvSpPr>
            <a:spLocks noGrp="1"/>
          </p:cNvSpPr>
          <p:nvPr>
            <p:ph sz="quarter" idx="15"/>
          </p:nvPr>
        </p:nvSpPr>
        <p:spPr>
          <a:xfrm>
            <a:off x="8047459" y="3537903"/>
            <a:ext cx="3657600" cy="2194560"/>
          </a:xfrm>
        </p:spPr>
        <p:txBody>
          <a:bodyPr>
            <a:noAutofit/>
          </a:bodyPr>
          <a:lstStyle>
            <a:lvl1pPr>
              <a:defRPr lang="en-US"/>
            </a:lvl1pPr>
            <a:lvl2pPr>
              <a:defRPr lang="en-US"/>
            </a:lvl2pPr>
            <a:lvl3pPr>
              <a:defRPr lang="en-GB" dirty="0"/>
            </a:lvl3pPr>
            <a:lvl4pPr marL="1073124" indent="-361942">
              <a:defRPr sz="1867"/>
            </a:lvl4pPr>
            <a:lvl5pPr marL="1073124" indent="-361942">
              <a:defRPr sz="1867"/>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1" name="Content Placeholder 8"/>
          <p:cNvSpPr>
            <a:spLocks noGrp="1"/>
          </p:cNvSpPr>
          <p:nvPr>
            <p:ph sz="quarter" idx="16"/>
          </p:nvPr>
        </p:nvSpPr>
        <p:spPr>
          <a:xfrm>
            <a:off x="487863" y="1160463"/>
            <a:ext cx="7315200" cy="4572000"/>
          </a:xfrm>
        </p:spPr>
        <p:txBody>
          <a:bodyPr>
            <a:noAutofit/>
          </a:bodyPr>
          <a:lstStyle>
            <a:lvl1pPr>
              <a:defRPr lang="en-US"/>
            </a:lvl1pPr>
            <a:lvl2pPr>
              <a:defRPr lang="en-US"/>
            </a:lvl2pPr>
            <a:lvl3pPr>
              <a:defRPr lang="en-GB" dirty="0"/>
            </a:lvl3pPr>
            <a:lvl4pPr marL="1073124" indent="-361942">
              <a:defRPr sz="2400"/>
            </a:lvl4pPr>
            <a:lvl5pPr marL="1073124" indent="-361942">
              <a:defRPr sz="2400"/>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7" name="Picture Placeholder 6"/>
          <p:cNvSpPr>
            <a:spLocks noGrp="1"/>
          </p:cNvSpPr>
          <p:nvPr>
            <p:ph type="pic" sz="quarter" idx="18"/>
          </p:nvPr>
        </p:nvSpPr>
        <p:spPr>
          <a:xfrm>
            <a:off x="8047459" y="1160463"/>
            <a:ext cx="3657600" cy="2194560"/>
          </a:xfrm>
        </p:spPr>
        <p:txBody>
          <a:bodyPr/>
          <a:lstStyle/>
          <a:p>
            <a:r>
              <a:rPr lang="en-US" smtClean="0"/>
              <a:t>Click icon to add picture</a:t>
            </a:r>
            <a:endParaRPr lang="en-GB"/>
          </a:p>
        </p:txBody>
      </p:sp>
      <p:sp>
        <p:nvSpPr>
          <p:cNvPr id="12" name="Rectangle 11"/>
          <p:cNvSpPr/>
          <p:nvPr/>
        </p:nvSpPr>
        <p:spPr>
          <a:xfrm>
            <a:off x="-4271575" y="1"/>
            <a:ext cx="3885635" cy="1411292"/>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121920" tIns="121920" rIns="121920" bIns="121920" rtlCol="0" anchor="t"/>
          <a:lstStyle/>
          <a:p>
            <a:pPr algn="ctr"/>
            <a:r>
              <a:rPr lang="en-US" sz="2400" dirty="0" smtClean="0">
                <a:solidFill>
                  <a:srgbClr val="FF0000"/>
                </a:solidFill>
              </a:rPr>
              <a:t>2-COLUMN </a:t>
            </a:r>
            <a:r>
              <a:rPr lang="en-US" sz="2400" dirty="0">
                <a:solidFill>
                  <a:srgbClr val="FF0000"/>
                </a:solidFill>
              </a:rPr>
              <a:t/>
            </a:r>
            <a:br>
              <a:rPr lang="en-US" sz="2400" dirty="0">
                <a:solidFill>
                  <a:srgbClr val="FF0000"/>
                </a:solidFill>
              </a:rPr>
            </a:br>
            <a:r>
              <a:rPr lang="en-US" sz="2400" dirty="0">
                <a:solidFill>
                  <a:srgbClr val="FF0000"/>
                </a:solidFill>
              </a:rPr>
              <a:t>OFFSET RIGHT DOUBLE PICTURE</a:t>
            </a:r>
            <a:endParaRPr lang="en-GB" sz="2400" dirty="0">
              <a:solidFill>
                <a:srgbClr val="FF0000"/>
              </a:solidFill>
            </a:endParaRPr>
          </a:p>
        </p:txBody>
      </p:sp>
    </p:spTree>
    <p:extLst>
      <p:ext uri="{BB962C8B-B14F-4D97-AF65-F5344CB8AC3E}">
        <p14:creationId xmlns:p14="http://schemas.microsoft.com/office/powerpoint/2010/main" val="2339831441"/>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2205">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column offset left">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BA72F38C-EE73-4F94-AB88-F1BF9BDDC394}" type="datetimeFigureOut">
              <a:rPr lang="en-US" smtClean="0"/>
              <a:t>11/13/2022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FF5C228-D00A-49FF-A432-F2757D590D7E}" type="slidenum">
              <a:rPr lang="en-US" smtClean="0"/>
              <a:t>‹#›</a:t>
            </a:fld>
            <a:endParaRPr lang="en-US"/>
          </a:p>
        </p:txBody>
      </p:sp>
      <p:sp>
        <p:nvSpPr>
          <p:cNvPr id="8" name="Content Placeholder 8"/>
          <p:cNvSpPr>
            <a:spLocks noGrp="1"/>
          </p:cNvSpPr>
          <p:nvPr>
            <p:ph sz="quarter" idx="14"/>
          </p:nvPr>
        </p:nvSpPr>
        <p:spPr>
          <a:xfrm>
            <a:off x="498844" y="1160463"/>
            <a:ext cx="3657600" cy="4572000"/>
          </a:xfrm>
        </p:spPr>
        <p:txBody>
          <a:bodyPr>
            <a:noAutofit/>
          </a:bodyPr>
          <a:lstStyle>
            <a:lvl1pPr>
              <a:defRPr lang="en-US"/>
            </a:lvl1pPr>
            <a:lvl2pPr>
              <a:defRPr lang="en-US"/>
            </a:lvl2pPr>
            <a:lvl3pPr>
              <a:defRPr lang="en-GB" dirty="0"/>
            </a:lvl3pPr>
            <a:lvl4pPr marL="1073124" indent="-361942">
              <a:defRPr sz="2400"/>
            </a:lvl4pPr>
            <a:lvl5pPr marL="1073124" indent="-361942">
              <a:defRPr sz="2400"/>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0" name="Content Placeholder 8"/>
          <p:cNvSpPr>
            <a:spLocks noGrp="1"/>
          </p:cNvSpPr>
          <p:nvPr>
            <p:ph sz="quarter" idx="16"/>
          </p:nvPr>
        </p:nvSpPr>
        <p:spPr>
          <a:xfrm>
            <a:off x="4388483" y="1160463"/>
            <a:ext cx="7315200" cy="4572000"/>
          </a:xfrm>
        </p:spPr>
        <p:txBody>
          <a:bodyPr>
            <a:noAutofit/>
          </a:bodyPr>
          <a:lstStyle>
            <a:lvl1pPr>
              <a:defRPr lang="en-US"/>
            </a:lvl1pPr>
            <a:lvl2pPr>
              <a:defRPr lang="en-US"/>
            </a:lvl2pPr>
            <a:lvl3pPr>
              <a:defRPr lang="en-GB" dirty="0"/>
            </a:lvl3pPr>
            <a:lvl4pPr marL="1073124" indent="-361942">
              <a:defRPr sz="2400"/>
            </a:lvl4pPr>
            <a:lvl5pPr marL="1073124" indent="-361942">
              <a:defRPr sz="2400"/>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9" name="Rectangle 8"/>
          <p:cNvSpPr/>
          <p:nvPr/>
        </p:nvSpPr>
        <p:spPr>
          <a:xfrm>
            <a:off x="-4271575" y="1"/>
            <a:ext cx="3885635" cy="1051587"/>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121920" tIns="121920" rIns="121920" bIns="121920" rtlCol="0" anchor="t"/>
          <a:lstStyle/>
          <a:p>
            <a:pPr algn="ctr"/>
            <a:r>
              <a:rPr lang="en-US" sz="2400" dirty="0" smtClean="0">
                <a:solidFill>
                  <a:srgbClr val="FF0000"/>
                </a:solidFill>
              </a:rPr>
              <a:t>2-COLUMN </a:t>
            </a:r>
            <a:br>
              <a:rPr lang="en-US" sz="2400" dirty="0" smtClean="0">
                <a:solidFill>
                  <a:srgbClr val="FF0000"/>
                </a:solidFill>
              </a:rPr>
            </a:br>
            <a:r>
              <a:rPr lang="en-US" sz="2400" dirty="0" smtClean="0">
                <a:solidFill>
                  <a:srgbClr val="FF0000"/>
                </a:solidFill>
              </a:rPr>
              <a:t>OFFSET </a:t>
            </a:r>
            <a:r>
              <a:rPr lang="en-US" sz="2400" dirty="0">
                <a:solidFill>
                  <a:srgbClr val="FF0000"/>
                </a:solidFill>
              </a:rPr>
              <a:t>LEFT</a:t>
            </a:r>
            <a:endParaRPr lang="en-GB" sz="2400" dirty="0">
              <a:solidFill>
                <a:srgbClr val="FF0000"/>
              </a:solidFill>
            </a:endParaRPr>
          </a:p>
        </p:txBody>
      </p:sp>
    </p:spTree>
    <p:extLst>
      <p:ext uri="{BB962C8B-B14F-4D97-AF65-F5344CB8AC3E}">
        <p14:creationId xmlns:p14="http://schemas.microsoft.com/office/powerpoint/2010/main" val="474780752"/>
      </p:ext>
    </p:extLst>
  </p:cSld>
  <p:clrMapOvr>
    <a:masterClrMapping/>
  </p:clrMapOvr>
  <p:timing>
    <p:tnLst>
      <p:par>
        <p:cTn id="1" dur="indefinite" restart="never" nodeType="tmRoot"/>
      </p:par>
    </p:tnLst>
  </p:timing>
  <p:extLst mod="1">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 name="Rectangle 10"/>
          <p:cNvSpPr/>
          <p:nvPr/>
        </p:nvSpPr>
        <p:spPr>
          <a:xfrm>
            <a:off x="0" y="5984877"/>
            <a:ext cx="12192000" cy="873124"/>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solidFill>
                <a:schemeClr val="bg1"/>
              </a:solidFill>
            </a:endParaRPr>
          </a:p>
        </p:txBody>
      </p:sp>
      <p:sp>
        <p:nvSpPr>
          <p:cNvPr id="2" name="Title Placeholder 1"/>
          <p:cNvSpPr>
            <a:spLocks noGrp="1"/>
          </p:cNvSpPr>
          <p:nvPr>
            <p:ph type="title"/>
          </p:nvPr>
        </p:nvSpPr>
        <p:spPr>
          <a:xfrm>
            <a:off x="487682" y="368300"/>
            <a:ext cx="11216639" cy="684213"/>
          </a:xfrm>
          <a:prstGeom prst="rect">
            <a:avLst/>
          </a:prstGeom>
        </p:spPr>
        <p:txBody>
          <a:bodyPr vert="horz" lIns="0" tIns="0" rIns="0" bIns="0" rtlCol="0" anchor="ctr">
            <a:noAutofit/>
          </a:bodyPr>
          <a:lstStyle/>
          <a:p>
            <a:r>
              <a:rPr lang="en-US" noProof="0" smtClean="0"/>
              <a:t>Click to edit Master title style</a:t>
            </a:r>
            <a:endParaRPr lang="en-US" noProof="0" dirty="0"/>
          </a:p>
        </p:txBody>
      </p:sp>
      <p:sp>
        <p:nvSpPr>
          <p:cNvPr id="3" name="Text Placeholder 2"/>
          <p:cNvSpPr>
            <a:spLocks noGrp="1"/>
          </p:cNvSpPr>
          <p:nvPr>
            <p:ph type="body" idx="1"/>
          </p:nvPr>
        </p:nvSpPr>
        <p:spPr>
          <a:xfrm>
            <a:off x="487680" y="1160463"/>
            <a:ext cx="11216640" cy="4572000"/>
          </a:xfrm>
          <a:prstGeom prst="rect">
            <a:avLst/>
          </a:prstGeom>
        </p:spPr>
        <p:txBody>
          <a:bodyPr vert="horz" lIns="0" tIns="0" rIns="0" bIns="0" rtlCol="0">
            <a:noAutofit/>
          </a:bodyPr>
          <a:lstStyle/>
          <a:p>
            <a:pPr lvl="0"/>
            <a:r>
              <a:rPr lang="en-US" noProof="0" dirty="0"/>
              <a:t>Edit Master text styles</a:t>
            </a:r>
          </a:p>
          <a:p>
            <a:pPr lvl="1"/>
            <a:r>
              <a:rPr lang="en-US" noProof="0" dirty="0"/>
              <a:t>Second level</a:t>
            </a:r>
          </a:p>
          <a:p>
            <a:pPr lvl="2"/>
            <a:r>
              <a:rPr lang="en-US" noProof="0" dirty="0"/>
              <a:t>Third level</a:t>
            </a:r>
          </a:p>
          <a:p>
            <a:pPr lvl="2"/>
            <a:r>
              <a:rPr lang="en-US" noProof="0" dirty="0"/>
              <a:t>Fourth level</a:t>
            </a:r>
          </a:p>
          <a:p>
            <a:pPr lvl="2"/>
            <a:r>
              <a:rPr lang="en-US" noProof="0" dirty="0"/>
              <a:t>Fifth level</a:t>
            </a:r>
          </a:p>
        </p:txBody>
      </p:sp>
      <p:sp>
        <p:nvSpPr>
          <p:cNvPr id="4" name="Date Placeholder 3"/>
          <p:cNvSpPr>
            <a:spLocks noGrp="1"/>
          </p:cNvSpPr>
          <p:nvPr>
            <p:ph type="dt" sz="half" idx="2"/>
          </p:nvPr>
        </p:nvSpPr>
        <p:spPr>
          <a:xfrm>
            <a:off x="8961120" y="6251579"/>
            <a:ext cx="2743200" cy="168276"/>
          </a:xfrm>
          <a:prstGeom prst="rect">
            <a:avLst/>
          </a:prstGeom>
        </p:spPr>
        <p:txBody>
          <a:bodyPr vert="horz" lIns="0" tIns="45720" rIns="0" bIns="45720" rtlCol="0" anchor="ctr"/>
          <a:lstStyle>
            <a:lvl1pPr algn="r">
              <a:defRPr sz="1333">
                <a:solidFill>
                  <a:schemeClr val="bg1"/>
                </a:solidFill>
              </a:defRPr>
            </a:lvl1pPr>
          </a:lstStyle>
          <a:p>
            <a:r>
              <a:rPr lang="en-US" noProof="0" smtClean="0"/>
              <a:t>March 5, 2017</a:t>
            </a:r>
            <a:endParaRPr lang="en-US" noProof="0" dirty="0"/>
          </a:p>
        </p:txBody>
      </p:sp>
      <p:sp>
        <p:nvSpPr>
          <p:cNvPr id="5" name="Footer Placeholder 4"/>
          <p:cNvSpPr>
            <a:spLocks noGrp="1"/>
          </p:cNvSpPr>
          <p:nvPr>
            <p:ph type="ftr" sz="quarter" idx="3"/>
          </p:nvPr>
        </p:nvSpPr>
        <p:spPr>
          <a:xfrm>
            <a:off x="2280356" y="6499321"/>
            <a:ext cx="6392333" cy="168276"/>
          </a:xfrm>
          <a:prstGeom prst="rect">
            <a:avLst/>
          </a:prstGeom>
        </p:spPr>
        <p:txBody>
          <a:bodyPr vert="horz" lIns="91440" tIns="45720" rIns="91440" bIns="45720" rtlCol="0" anchor="ctr"/>
          <a:lstStyle>
            <a:lvl1pPr algn="ctr">
              <a:defRPr sz="1333">
                <a:solidFill>
                  <a:schemeClr val="bg1"/>
                </a:solidFill>
              </a:defRPr>
            </a:lvl1pPr>
          </a:lstStyle>
          <a:p>
            <a:endParaRPr lang="en-US" noProof="0"/>
          </a:p>
        </p:txBody>
      </p:sp>
      <p:sp>
        <p:nvSpPr>
          <p:cNvPr id="6" name="Slide Number Placeholder 5"/>
          <p:cNvSpPr>
            <a:spLocks noGrp="1"/>
          </p:cNvSpPr>
          <p:nvPr>
            <p:ph type="sldNum" sz="quarter" idx="4"/>
          </p:nvPr>
        </p:nvSpPr>
        <p:spPr>
          <a:xfrm>
            <a:off x="8961120" y="6499321"/>
            <a:ext cx="2743200" cy="168276"/>
          </a:xfrm>
          <a:prstGeom prst="rect">
            <a:avLst/>
          </a:prstGeom>
        </p:spPr>
        <p:txBody>
          <a:bodyPr vert="horz" lIns="0" tIns="45720" rIns="0" bIns="45720" rtlCol="0" anchor="ctr"/>
          <a:lstStyle>
            <a:lvl1pPr algn="r">
              <a:defRPr sz="1333">
                <a:solidFill>
                  <a:schemeClr val="bg1"/>
                </a:solidFill>
              </a:defRPr>
            </a:lvl1pPr>
          </a:lstStyle>
          <a:p>
            <a:fld id="{E6CFA7DF-507C-4E09-82DC-45BF34BA84A3}" type="slidenum">
              <a:rPr lang="en-US" smtClean="0"/>
              <a:pPr/>
              <a:t>‹#›</a:t>
            </a:fld>
            <a:endParaRPr lang="en-US" dirty="0"/>
          </a:p>
        </p:txBody>
      </p:sp>
      <p:sp>
        <p:nvSpPr>
          <p:cNvPr id="10" name="Rectangle 9"/>
          <p:cNvSpPr/>
          <p:nvPr/>
        </p:nvSpPr>
        <p:spPr>
          <a:xfrm>
            <a:off x="0" y="1"/>
            <a:ext cx="12192000" cy="151027"/>
          </a:xfrm>
          <a:prstGeom prst="rect">
            <a:avLst/>
          </a:prstGeom>
          <a:solidFill>
            <a:srgbClr val="C8C9C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noProof="0"/>
          </a:p>
        </p:txBody>
      </p:sp>
      <p:pic>
        <p:nvPicPr>
          <p:cNvPr id="13" name="Picture 12" descr="all white ungrouped.png"/>
          <p:cNvPicPr>
            <a:picLocks noChangeAspect="1"/>
          </p:cNvPicPr>
          <p:nvPr/>
        </p:nvPicPr>
        <p:blipFill>
          <a:blip r:embed="rId25" cstate="screen">
            <a:extLst>
              <a:ext uri="{28A0092B-C50C-407E-A947-70E740481C1C}">
                <a14:useLocalDpi xmlns:a14="http://schemas.microsoft.com/office/drawing/2010/main"/>
              </a:ext>
            </a:extLst>
          </a:blip>
          <a:stretch>
            <a:fillRect/>
          </a:stretch>
        </p:blipFill>
        <p:spPr>
          <a:xfrm>
            <a:off x="499534" y="6183959"/>
            <a:ext cx="1241753" cy="474957"/>
          </a:xfrm>
          <a:prstGeom prst="rect">
            <a:avLst/>
          </a:prstGeom>
        </p:spPr>
      </p:pic>
    </p:spTree>
    <p:extLst>
      <p:ext uri="{BB962C8B-B14F-4D97-AF65-F5344CB8AC3E}">
        <p14:creationId xmlns:p14="http://schemas.microsoft.com/office/powerpoint/2010/main" val="3371167462"/>
      </p:ext>
    </p:extLst>
  </p:cSld>
  <p:clrMap bg1="lt1" tx1="dk1" bg2="lt2" tx2="dk2" accent1="accent1" accent2="accent2" accent3="accent3" accent4="accent4" accent5="accent5" accent6="accent6" hlink="hlink" folHlink="folHlink"/>
  <p:sldLayoutIdLst>
    <p:sldLayoutId id="2147483899" r:id="rId1"/>
    <p:sldLayoutId id="2147483900" r:id="rId2"/>
    <p:sldLayoutId id="2147483901" r:id="rId3"/>
    <p:sldLayoutId id="2147483902" r:id="rId4"/>
    <p:sldLayoutId id="2147483903" r:id="rId5"/>
    <p:sldLayoutId id="2147483904" r:id="rId6"/>
    <p:sldLayoutId id="2147483905" r:id="rId7"/>
    <p:sldLayoutId id="2147483906" r:id="rId8"/>
    <p:sldLayoutId id="2147483907" r:id="rId9"/>
    <p:sldLayoutId id="2147483908" r:id="rId10"/>
    <p:sldLayoutId id="2147483909" r:id="rId11"/>
    <p:sldLayoutId id="2147483910" r:id="rId12"/>
    <p:sldLayoutId id="2147483911" r:id="rId13"/>
    <p:sldLayoutId id="2147483912" r:id="rId14"/>
    <p:sldLayoutId id="2147483913" r:id="rId15"/>
    <p:sldLayoutId id="2147483914" r:id="rId16"/>
    <p:sldLayoutId id="2147483915" r:id="rId17"/>
    <p:sldLayoutId id="2147483916" r:id="rId18"/>
    <p:sldLayoutId id="2147483917" r:id="rId19"/>
    <p:sldLayoutId id="2147483918" r:id="rId20"/>
    <p:sldLayoutId id="2147483919" r:id="rId21"/>
    <p:sldLayoutId id="2147483920" r:id="rId22"/>
    <p:sldLayoutId id="2147483921" r:id="rId23"/>
  </p:sldLayoutIdLst>
  <p:timing>
    <p:tnLst>
      <p:par>
        <p:cTn id="1" dur="indefinite" restart="never" nodeType="tmRoot"/>
      </p:par>
    </p:tnLst>
  </p:timing>
  <p:txStyles>
    <p:titleStyle>
      <a:lvl1pPr algn="l" defTabSz="1219170" rtl="0" eaLnBrk="1" latinLnBrk="0" hangingPunct="1">
        <a:lnSpc>
          <a:spcPct val="90000"/>
        </a:lnSpc>
        <a:spcBef>
          <a:spcPct val="0"/>
        </a:spcBef>
        <a:buNone/>
        <a:defRPr sz="4533" kern="1200">
          <a:solidFill>
            <a:schemeClr val="accent1"/>
          </a:solidFill>
          <a:latin typeface="+mj-lt"/>
          <a:ea typeface="+mj-ea"/>
          <a:cs typeface="+mj-cs"/>
        </a:defRPr>
      </a:lvl1pPr>
    </p:titleStyle>
    <p:bodyStyle>
      <a:lvl1pPr marL="361942" indent="-361942" algn="l" defTabSz="1219170" rtl="0" eaLnBrk="1" latinLnBrk="0" hangingPunct="1">
        <a:lnSpc>
          <a:spcPct val="95000"/>
        </a:lnSpc>
        <a:spcBef>
          <a:spcPts val="800"/>
        </a:spcBef>
        <a:spcAft>
          <a:spcPts val="800"/>
        </a:spcAft>
        <a:buClr>
          <a:schemeClr val="accent1"/>
        </a:buClr>
        <a:buSzPct val="90000"/>
        <a:buFont typeface="Wingdings" panose="05000000000000000000" pitchFamily="2" charset="2"/>
        <a:buChar char="§"/>
        <a:defRPr lang="en-US" sz="3733" kern="1200" noProof="0">
          <a:solidFill>
            <a:schemeClr val="tx1">
              <a:lumMod val="50000"/>
            </a:schemeClr>
          </a:solidFill>
          <a:latin typeface="+mn-lt"/>
          <a:ea typeface="+mn-ea"/>
          <a:cs typeface="+mn-cs"/>
        </a:defRPr>
      </a:lvl1pPr>
      <a:lvl2pPr marL="768331" indent="-385224" algn="l" defTabSz="1219170" rtl="0" eaLnBrk="1" latinLnBrk="0" hangingPunct="1">
        <a:lnSpc>
          <a:spcPct val="95000"/>
        </a:lnSpc>
        <a:spcBef>
          <a:spcPts val="800"/>
        </a:spcBef>
        <a:spcAft>
          <a:spcPts val="800"/>
        </a:spcAft>
        <a:buClr>
          <a:schemeClr val="accent1"/>
        </a:buClr>
        <a:buSzPct val="90000"/>
        <a:buFont typeface="Telefonica Text" panose="02000506040000020004" pitchFamily="50" charset="0"/>
        <a:buChar char="–"/>
        <a:tabLst/>
        <a:defRPr lang="en-US" sz="3200" kern="1200" noProof="0">
          <a:solidFill>
            <a:schemeClr val="tx1">
              <a:lumMod val="50000"/>
            </a:schemeClr>
          </a:solidFill>
          <a:latin typeface="+mn-lt"/>
          <a:ea typeface="+mn-ea"/>
          <a:cs typeface="+mn-cs"/>
        </a:defRPr>
      </a:lvl2pPr>
      <a:lvl3pPr marL="1073124" indent="-361942" algn="l" defTabSz="1219170" rtl="0" eaLnBrk="1" latinLnBrk="0" hangingPunct="1">
        <a:lnSpc>
          <a:spcPct val="95000"/>
        </a:lnSpc>
        <a:spcBef>
          <a:spcPts val="800"/>
        </a:spcBef>
        <a:spcAft>
          <a:spcPts val="800"/>
        </a:spcAft>
        <a:buClr>
          <a:schemeClr val="accent1"/>
        </a:buClr>
        <a:buSzPct val="90000"/>
        <a:buFont typeface="Wingdings" panose="05000000000000000000" pitchFamily="2" charset="2"/>
        <a:buChar char="§"/>
        <a:tabLst/>
        <a:defRPr lang="en-US" sz="2667" kern="1200" noProof="0">
          <a:solidFill>
            <a:schemeClr val="tx1">
              <a:lumMod val="50000"/>
            </a:schemeClr>
          </a:solidFill>
          <a:latin typeface="+mn-lt"/>
          <a:ea typeface="+mn-ea"/>
          <a:cs typeface="+mn-cs"/>
        </a:defRPr>
      </a:lvl3pPr>
      <a:lvl4pPr marL="1073124" indent="-361942" algn="l" defTabSz="1219170" rtl="0" eaLnBrk="1" latinLnBrk="0" hangingPunct="1">
        <a:lnSpc>
          <a:spcPct val="95000"/>
        </a:lnSpc>
        <a:spcBef>
          <a:spcPts val="0"/>
        </a:spcBef>
        <a:spcAft>
          <a:spcPts val="800"/>
        </a:spcAft>
        <a:buClr>
          <a:schemeClr val="tx1"/>
        </a:buClr>
        <a:buSzPct val="90000"/>
        <a:buFont typeface="Telefonica Text" panose="02000506040000020004" pitchFamily="50" charset="0"/>
        <a:buChar char="–"/>
        <a:tabLst/>
        <a:defRPr sz="2400" kern="1200">
          <a:solidFill>
            <a:schemeClr val="tx1">
              <a:lumMod val="50000"/>
            </a:schemeClr>
          </a:solidFill>
          <a:latin typeface="+mn-lt"/>
          <a:ea typeface="+mn-ea"/>
          <a:cs typeface="+mn-cs"/>
        </a:defRPr>
      </a:lvl4pPr>
      <a:lvl5pPr marL="1073124" indent="-361942" algn="l" defTabSz="1219170" rtl="0" eaLnBrk="1" latinLnBrk="0" hangingPunct="1">
        <a:lnSpc>
          <a:spcPct val="95000"/>
        </a:lnSpc>
        <a:spcBef>
          <a:spcPts val="0"/>
        </a:spcBef>
        <a:spcAft>
          <a:spcPts val="800"/>
        </a:spcAft>
        <a:buSzPct val="90000"/>
        <a:buFont typeface="Wingdings" panose="05000000000000000000" pitchFamily="2" charset="2"/>
        <a:buChar char="§"/>
        <a:tabLst/>
        <a:defRPr sz="2400" kern="1200">
          <a:solidFill>
            <a:schemeClr val="tx1">
              <a:lumMod val="50000"/>
            </a:schemeClr>
          </a:solidFill>
          <a:latin typeface="+mn-lt"/>
          <a:ea typeface="+mn-ea"/>
          <a:cs typeface="+mn-cs"/>
        </a:defRPr>
      </a:lvl5pPr>
      <a:lvl6pPr marL="335271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6pPr>
      <a:lvl7pPr marL="396230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7pPr>
      <a:lvl8pPr marL="457188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8pPr>
      <a:lvl9pPr marL="5181470"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228">
          <p15:clr>
            <a:srgbClr val="F26B43"/>
          </p15:clr>
        </p15:guide>
        <p15:guide id="2" pos="5532">
          <p15:clr>
            <a:srgbClr val="F26B43"/>
          </p15:clr>
        </p15:guide>
        <p15:guide id="3" orient="horz" pos="228">
          <p15:clr>
            <a:srgbClr val="F26B43"/>
          </p15:clr>
        </p15:guide>
        <p15:guide id="4" orient="horz" pos="663">
          <p15:clr>
            <a:srgbClr val="F26B43"/>
          </p15:clr>
        </p15:guide>
        <p15:guide id="5" orient="horz" pos="720">
          <p15:clr>
            <a:srgbClr val="F26B43"/>
          </p15:clr>
        </p15:guide>
        <p15:guide id="6" orient="horz" pos="3768">
          <p15:clr>
            <a:srgbClr val="F26B43"/>
          </p15:clr>
        </p15:guide>
        <p15:guide id="7" orient="horz" pos="361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575737" y="2139424"/>
            <a:ext cx="7745303" cy="2267983"/>
          </a:xfrm>
        </p:spPr>
        <p:txBody>
          <a:bodyPr/>
          <a:lstStyle/>
          <a:p>
            <a:r>
              <a:rPr lang="en-US" dirty="0"/>
              <a:t>Negotiating </a:t>
            </a:r>
            <a:r>
              <a:rPr lang="en-US" dirty="0" smtClean="0"/>
              <a:t>and Executing the </a:t>
            </a:r>
            <a:r>
              <a:rPr lang="en-US" dirty="0" smtClean="0"/>
              <a:t>Definitive </a:t>
            </a:r>
            <a:r>
              <a:rPr lang="en-US" dirty="0"/>
              <a:t>Agreements</a:t>
            </a:r>
          </a:p>
        </p:txBody>
      </p:sp>
      <p:sp>
        <p:nvSpPr>
          <p:cNvPr id="5" name="Subtitle 4"/>
          <p:cNvSpPr>
            <a:spLocks noGrp="1"/>
          </p:cNvSpPr>
          <p:nvPr>
            <p:ph type="subTitle" idx="1"/>
          </p:nvPr>
        </p:nvSpPr>
        <p:spPr>
          <a:xfrm>
            <a:off x="575733" y="4654296"/>
            <a:ext cx="7555059" cy="726861"/>
          </a:xfrm>
        </p:spPr>
        <p:txBody>
          <a:bodyPr/>
          <a:lstStyle/>
          <a:p>
            <a:r>
              <a:rPr lang="en-US" sz="2400" dirty="0" smtClean="0"/>
              <a:t>Presented </a:t>
            </a:r>
            <a:r>
              <a:rPr lang="en-US" sz="2400" dirty="0"/>
              <a:t>by:  Hannah Zaitlin, </a:t>
            </a:r>
            <a:r>
              <a:rPr lang="en-US" sz="2400" dirty="0" smtClean="0"/>
              <a:t>Partner</a:t>
            </a:r>
            <a:br>
              <a:rPr lang="en-US" sz="2400" dirty="0" smtClean="0"/>
            </a:br>
            <a:r>
              <a:rPr lang="en-US" sz="2400" dirty="0" smtClean="0"/>
              <a:t>	          Foley </a:t>
            </a:r>
            <a:r>
              <a:rPr lang="en-US" sz="2400" dirty="0"/>
              <a:t>&amp; Lardner LLP</a:t>
            </a:r>
          </a:p>
        </p:txBody>
      </p:sp>
      <p:sp>
        <p:nvSpPr>
          <p:cNvPr id="2" name="TextBox 1"/>
          <p:cNvSpPr txBox="1"/>
          <p:nvPr/>
        </p:nvSpPr>
        <p:spPr>
          <a:xfrm>
            <a:off x="9701784" y="2029968"/>
            <a:ext cx="1481328" cy="923330"/>
          </a:xfrm>
          <a:prstGeom prst="rect">
            <a:avLst/>
          </a:prstGeom>
          <a:noFill/>
        </p:spPr>
        <p:txBody>
          <a:bodyPr wrap="square" rtlCol="0">
            <a:spAutoFit/>
          </a:bodyPr>
          <a:lstStyle/>
          <a:p>
            <a:r>
              <a:rPr lang="en-US"/>
              <a:t>MCLE November 17, 2022</a:t>
            </a:r>
            <a:endParaRPr lang="en-US" dirty="0"/>
          </a:p>
        </p:txBody>
      </p:sp>
    </p:spTree>
    <p:extLst>
      <p:ext uri="{BB962C8B-B14F-4D97-AF65-F5344CB8AC3E}">
        <p14:creationId xmlns:p14="http://schemas.microsoft.com/office/powerpoint/2010/main" val="11117935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Areas of Negotiation</a:t>
            </a:r>
            <a:endParaRPr lang="en-US" dirty="0"/>
          </a:p>
        </p:txBody>
      </p:sp>
      <p:sp>
        <p:nvSpPr>
          <p:cNvPr id="3" name="Content Placeholder 2"/>
          <p:cNvSpPr>
            <a:spLocks noGrp="1"/>
          </p:cNvSpPr>
          <p:nvPr>
            <p:ph idx="1"/>
          </p:nvPr>
        </p:nvSpPr>
        <p:spPr/>
        <p:txBody>
          <a:bodyPr/>
          <a:lstStyle/>
          <a:p>
            <a:r>
              <a:rPr lang="en-US" sz="3200" dirty="0" smtClean="0"/>
              <a:t>Purchase Price Allocation (Asset Deal or if 338(h)(10) election is made in stock deal).</a:t>
            </a:r>
          </a:p>
          <a:p>
            <a:pPr lvl="1"/>
            <a:r>
              <a:rPr lang="en-US" sz="2000" dirty="0" smtClean="0"/>
              <a:t>Important to buyer because it determines the amount of depreciation and amortization deductions for certain assets. Buyer will have an incentive to allocate more to tangible depreciable property eligible for 100 % bonus depreciation.</a:t>
            </a:r>
          </a:p>
          <a:p>
            <a:pPr lvl="1"/>
            <a:r>
              <a:rPr lang="en-US" sz="2000" dirty="0" smtClean="0"/>
              <a:t>Important to seller because it determines the amount and character (capital versus ordinary) of any gain or loss recognized in the transaction. Will usually want more allocated to the restrictive covenants and goodwill. </a:t>
            </a:r>
          </a:p>
          <a:p>
            <a:pPr lvl="1"/>
            <a:r>
              <a:rPr lang="en-US" sz="2000" dirty="0"/>
              <a:t>Buyer will want agreement to set forth agreed upon allocation or specify process for coming to agreement post-closing (though that can lead to disputes).  </a:t>
            </a:r>
          </a:p>
          <a:p>
            <a:pPr lvl="1"/>
            <a:r>
              <a:rPr lang="en-US" sz="2000" dirty="0"/>
              <a:t>Both parties should be required to file all tax returns in a manner consistent with the allocation.  </a:t>
            </a:r>
            <a:endParaRPr lang="en-US" sz="2000" dirty="0"/>
          </a:p>
        </p:txBody>
      </p:sp>
    </p:spTree>
    <p:extLst>
      <p:ext uri="{BB962C8B-B14F-4D97-AF65-F5344CB8AC3E}">
        <p14:creationId xmlns:p14="http://schemas.microsoft.com/office/powerpoint/2010/main" val="29022889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Areas of Negotiation</a:t>
            </a:r>
            <a:endParaRPr lang="en-US" dirty="0"/>
          </a:p>
        </p:txBody>
      </p:sp>
      <p:sp>
        <p:nvSpPr>
          <p:cNvPr id="3" name="Content Placeholder 2"/>
          <p:cNvSpPr>
            <a:spLocks noGrp="1"/>
          </p:cNvSpPr>
          <p:nvPr>
            <p:ph idx="1"/>
          </p:nvPr>
        </p:nvSpPr>
        <p:spPr/>
        <p:txBody>
          <a:bodyPr/>
          <a:lstStyle/>
          <a:p>
            <a:r>
              <a:rPr lang="en-US" sz="3200" dirty="0" smtClean="0"/>
              <a:t>Assumed versus Excluded </a:t>
            </a:r>
            <a:r>
              <a:rPr lang="en-US" sz="3200" dirty="0" smtClean="0"/>
              <a:t>Liabilities</a:t>
            </a:r>
          </a:p>
          <a:p>
            <a:pPr lvl="1"/>
            <a:r>
              <a:rPr lang="en-US" sz="2000" dirty="0" smtClean="0"/>
              <a:t>Important to be clearly defined in an asset deal. </a:t>
            </a:r>
          </a:p>
          <a:p>
            <a:pPr lvl="1"/>
            <a:r>
              <a:rPr lang="en-US" sz="2000" dirty="0" smtClean="0"/>
              <a:t>When purchaser is acquiring division or line of business, it typically assumes the accounts payable and liabilities associated with the assigned contracts.  </a:t>
            </a:r>
          </a:p>
          <a:p>
            <a:pPr lvl="1"/>
            <a:r>
              <a:rPr lang="en-US" sz="2000" dirty="0" smtClean="0"/>
              <a:t>Purchaser should be careful to carefully/specifically describe assumed liability to avoid assuming any unintended liabilities. </a:t>
            </a:r>
          </a:p>
          <a:p>
            <a:pPr lvl="1"/>
            <a:r>
              <a:rPr lang="en-US" sz="2000" dirty="0" smtClean="0"/>
              <a:t>Excluded liabilities: pre-closing matters and liabilities associated with excluded assets (seller favors narrow definition/buyer favors broader (i.e., anything arising prior to closing)). </a:t>
            </a:r>
          </a:p>
          <a:p>
            <a:pPr lvl="1"/>
            <a:r>
              <a:rPr lang="en-US" sz="2000" dirty="0" smtClean="0"/>
              <a:t>In stock deal: all shares transferred free and clear of Encumbrances. </a:t>
            </a:r>
            <a:endParaRPr lang="en-US" sz="2000" dirty="0"/>
          </a:p>
        </p:txBody>
      </p:sp>
    </p:spTree>
    <p:extLst>
      <p:ext uri="{BB962C8B-B14F-4D97-AF65-F5344CB8AC3E}">
        <p14:creationId xmlns:p14="http://schemas.microsoft.com/office/powerpoint/2010/main" val="42537222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7680" y="368300"/>
            <a:ext cx="11472348" cy="983070"/>
          </a:xfrm>
        </p:spPr>
        <p:txBody>
          <a:bodyPr/>
          <a:lstStyle/>
          <a:p>
            <a:r>
              <a:rPr lang="en-US" dirty="0" smtClean="0"/>
              <a:t>Key Areas of Negotiation: Reps and Warranties</a:t>
            </a:r>
            <a:endParaRPr lang="en-US" dirty="0"/>
          </a:p>
        </p:txBody>
      </p:sp>
      <p:sp>
        <p:nvSpPr>
          <p:cNvPr id="3" name="Content Placeholder 2"/>
          <p:cNvSpPr>
            <a:spLocks noGrp="1"/>
          </p:cNvSpPr>
          <p:nvPr>
            <p:ph idx="1"/>
          </p:nvPr>
        </p:nvSpPr>
        <p:spPr>
          <a:xfrm>
            <a:off x="487680" y="1432289"/>
            <a:ext cx="11221720" cy="4300173"/>
          </a:xfrm>
        </p:spPr>
        <p:txBody>
          <a:bodyPr/>
          <a:lstStyle/>
          <a:p>
            <a:r>
              <a:rPr lang="en-US" sz="3200" dirty="0" smtClean="0"/>
              <a:t>Industry considerations</a:t>
            </a:r>
          </a:p>
          <a:p>
            <a:pPr lvl="1"/>
            <a:r>
              <a:rPr lang="en-US" sz="2000" dirty="0"/>
              <a:t>Pharmaceutical companies may require representations as to clinical trials, patents</a:t>
            </a:r>
          </a:p>
          <a:p>
            <a:pPr lvl="1"/>
            <a:r>
              <a:rPr lang="en-US" sz="2000" dirty="0" smtClean="0"/>
              <a:t>Technology </a:t>
            </a:r>
            <a:r>
              <a:rPr lang="en-US" sz="2000" dirty="0"/>
              <a:t>companies focus more on intellectual property rights, source code, copyrights</a:t>
            </a:r>
          </a:p>
          <a:p>
            <a:pPr lvl="1"/>
            <a:r>
              <a:rPr lang="en-US" sz="2000" dirty="0" smtClean="0"/>
              <a:t>Manufacturing </a:t>
            </a:r>
            <a:r>
              <a:rPr lang="en-US" sz="2000" dirty="0"/>
              <a:t>companies may be more focused on contracts, territory</a:t>
            </a:r>
          </a:p>
          <a:p>
            <a:r>
              <a:rPr lang="en-US" sz="3200" dirty="0" smtClean="0"/>
              <a:t>Deal considerations</a:t>
            </a:r>
          </a:p>
          <a:p>
            <a:pPr lvl="1"/>
            <a:r>
              <a:rPr lang="en-US" sz="2000" dirty="0" smtClean="0"/>
              <a:t>More detail for stock purchase/merger and rep and warranty deal</a:t>
            </a:r>
          </a:p>
          <a:p>
            <a:r>
              <a:rPr lang="en-US" sz="3200" dirty="0" smtClean="0"/>
              <a:t>Qualifiers and Definitions</a:t>
            </a:r>
          </a:p>
          <a:p>
            <a:pPr lvl="1"/>
            <a:r>
              <a:rPr lang="en-US" sz="2000" dirty="0" smtClean="0"/>
              <a:t>Materiality/Material Adverse Effect, </a:t>
            </a:r>
            <a:r>
              <a:rPr lang="en-US" sz="2000" dirty="0" smtClean="0"/>
              <a:t>Knowledge, Look-Back </a:t>
            </a:r>
            <a:r>
              <a:rPr lang="en-US" sz="2000" dirty="0" smtClean="0"/>
              <a:t>Periods – all significantly affect the allocation of risk between the parties. </a:t>
            </a:r>
            <a:endParaRPr lang="en-US" sz="2000" dirty="0"/>
          </a:p>
        </p:txBody>
      </p:sp>
    </p:spTree>
    <p:extLst>
      <p:ext uri="{BB962C8B-B14F-4D97-AF65-F5344CB8AC3E}">
        <p14:creationId xmlns:p14="http://schemas.microsoft.com/office/powerpoint/2010/main" val="19979281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7680" y="368300"/>
            <a:ext cx="11408664" cy="1067308"/>
          </a:xfrm>
        </p:spPr>
        <p:txBody>
          <a:bodyPr/>
          <a:lstStyle/>
          <a:p>
            <a:r>
              <a:rPr lang="en-US" dirty="0" smtClean="0"/>
              <a:t>Key Areas of Negotiation: Pre-Close Conduct</a:t>
            </a:r>
            <a:endParaRPr lang="en-US" dirty="0"/>
          </a:p>
        </p:txBody>
      </p:sp>
      <p:sp>
        <p:nvSpPr>
          <p:cNvPr id="3" name="Content Placeholder 2"/>
          <p:cNvSpPr>
            <a:spLocks noGrp="1"/>
          </p:cNvSpPr>
          <p:nvPr>
            <p:ph idx="1"/>
          </p:nvPr>
        </p:nvSpPr>
        <p:spPr>
          <a:xfrm>
            <a:off x="487680" y="1618487"/>
            <a:ext cx="11221720" cy="4113975"/>
          </a:xfrm>
        </p:spPr>
        <p:txBody>
          <a:bodyPr/>
          <a:lstStyle/>
          <a:p>
            <a:r>
              <a:rPr lang="en-US" sz="2000" dirty="0" smtClean="0"/>
              <a:t>After purchase agreement is signed but prior to closing, purchaser interested in maintaining status quo and protecting value of target.</a:t>
            </a:r>
          </a:p>
          <a:p>
            <a:r>
              <a:rPr lang="en-US" sz="2000" dirty="0" smtClean="0"/>
              <a:t>Seller typically agrees to run business in ordinary course unless otherwise consented to by purchaser.</a:t>
            </a:r>
          </a:p>
          <a:p>
            <a:pPr lvl="1"/>
            <a:r>
              <a:rPr lang="en-US" sz="1800" i="1" dirty="0" smtClean="0"/>
              <a:t>Purchaser friendly</a:t>
            </a:r>
            <a:r>
              <a:rPr lang="en-US" sz="1800" dirty="0" smtClean="0"/>
              <a:t>:  Certain material actions/items may require purchaser’s prior consent.  These tend to be negotiated based on the business.  </a:t>
            </a:r>
            <a:endParaRPr lang="en-US" sz="1800" dirty="0"/>
          </a:p>
          <a:p>
            <a:r>
              <a:rPr lang="en-US" sz="2000" dirty="0" smtClean="0"/>
              <a:t>Seller employees (seller favors covenant to lock in current comp/benefits and prevent termination/buyer favors flexibility, but interests are typically aligned). </a:t>
            </a:r>
          </a:p>
          <a:p>
            <a:pPr lvl="1"/>
            <a:r>
              <a:rPr lang="en-US" sz="1800" i="1" dirty="0" smtClean="0"/>
              <a:t>Process points: </a:t>
            </a:r>
            <a:r>
              <a:rPr lang="en-US" sz="1800" dirty="0" smtClean="0"/>
              <a:t>when can purchaser interview, run background checks, etc., as applicable. </a:t>
            </a:r>
          </a:p>
          <a:p>
            <a:pPr marL="347663" lvl="1" indent="-347663">
              <a:buFont typeface="Wingdings" panose="05000000000000000000" pitchFamily="2" charset="2"/>
              <a:buChar char="§"/>
            </a:pPr>
            <a:r>
              <a:rPr lang="en-US" sz="2000" dirty="0" smtClean="0"/>
              <a:t>Exclusivity/No Shop</a:t>
            </a:r>
            <a:endParaRPr lang="en-US" sz="2000" dirty="0"/>
          </a:p>
        </p:txBody>
      </p:sp>
    </p:spTree>
    <p:extLst>
      <p:ext uri="{BB962C8B-B14F-4D97-AF65-F5344CB8AC3E}">
        <p14:creationId xmlns:p14="http://schemas.microsoft.com/office/powerpoint/2010/main" val="33423426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7680" y="368300"/>
            <a:ext cx="11481816" cy="1058164"/>
          </a:xfrm>
        </p:spPr>
        <p:txBody>
          <a:bodyPr/>
          <a:lstStyle/>
          <a:p>
            <a:r>
              <a:rPr lang="en-US" dirty="0" smtClean="0"/>
              <a:t>Key Areas of Negotiation: Post-Close Covenants</a:t>
            </a:r>
            <a:endParaRPr lang="en-US" dirty="0"/>
          </a:p>
        </p:txBody>
      </p:sp>
      <p:sp>
        <p:nvSpPr>
          <p:cNvPr id="3" name="Content Placeholder 2"/>
          <p:cNvSpPr>
            <a:spLocks noGrp="1"/>
          </p:cNvSpPr>
          <p:nvPr>
            <p:ph idx="1"/>
          </p:nvPr>
        </p:nvSpPr>
        <p:spPr>
          <a:xfrm>
            <a:off x="487680" y="1499615"/>
            <a:ext cx="11221720" cy="4232847"/>
          </a:xfrm>
        </p:spPr>
        <p:txBody>
          <a:bodyPr/>
          <a:lstStyle/>
          <a:p>
            <a:r>
              <a:rPr lang="en-US" dirty="0" smtClean="0"/>
              <a:t>Seller/Owner Non-Compete</a:t>
            </a:r>
          </a:p>
          <a:p>
            <a:pPr lvl="1"/>
            <a:r>
              <a:rPr lang="en-US" dirty="0" smtClean="0"/>
              <a:t>Restricted Activities</a:t>
            </a:r>
          </a:p>
          <a:p>
            <a:pPr lvl="1"/>
            <a:r>
              <a:rPr lang="en-US" dirty="0" smtClean="0"/>
              <a:t>Restricted Territory</a:t>
            </a:r>
          </a:p>
          <a:p>
            <a:pPr lvl="1"/>
            <a:r>
              <a:rPr lang="en-US" dirty="0" smtClean="0"/>
              <a:t>Duration</a:t>
            </a:r>
          </a:p>
          <a:p>
            <a:pPr lvl="1"/>
            <a:r>
              <a:rPr lang="en-US" dirty="0" smtClean="0"/>
              <a:t>Should be tailored to protect legitimate interests of purchaser</a:t>
            </a:r>
          </a:p>
          <a:p>
            <a:pPr lvl="1"/>
            <a:r>
              <a:rPr lang="en-US" dirty="0" smtClean="0"/>
              <a:t>Check state law</a:t>
            </a:r>
            <a:endParaRPr lang="en-US" dirty="0"/>
          </a:p>
        </p:txBody>
      </p:sp>
    </p:spTree>
    <p:extLst>
      <p:ext uri="{BB962C8B-B14F-4D97-AF65-F5344CB8AC3E}">
        <p14:creationId xmlns:p14="http://schemas.microsoft.com/office/powerpoint/2010/main" val="41871033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7680" y="368300"/>
            <a:ext cx="11362944" cy="1250188"/>
          </a:xfrm>
        </p:spPr>
        <p:txBody>
          <a:bodyPr/>
          <a:lstStyle/>
          <a:p>
            <a:r>
              <a:rPr lang="en-US" dirty="0" smtClean="0"/>
              <a:t>Key Areas of </a:t>
            </a:r>
            <a:r>
              <a:rPr lang="en-US" dirty="0" smtClean="0"/>
              <a:t>Negotiation: Closing Conditions</a:t>
            </a:r>
            <a:endParaRPr lang="en-US" dirty="0"/>
          </a:p>
        </p:txBody>
      </p:sp>
      <p:sp>
        <p:nvSpPr>
          <p:cNvPr id="3" name="Content Placeholder 2"/>
          <p:cNvSpPr>
            <a:spLocks noGrp="1"/>
          </p:cNvSpPr>
          <p:nvPr>
            <p:ph idx="1"/>
          </p:nvPr>
        </p:nvSpPr>
        <p:spPr>
          <a:xfrm>
            <a:off x="487680" y="1847087"/>
            <a:ext cx="11221720" cy="3885375"/>
          </a:xfrm>
        </p:spPr>
        <p:txBody>
          <a:bodyPr/>
          <a:lstStyle/>
          <a:p>
            <a:pPr marL="512763" lvl="1" indent="-339725">
              <a:buFont typeface="Wingdings" panose="05000000000000000000" pitchFamily="2" charset="2"/>
              <a:buChar char="§"/>
            </a:pPr>
            <a:r>
              <a:rPr lang="en-US" sz="2000" dirty="0" smtClean="0"/>
              <a:t>When sign and deferred close; conditions that must be satisfied by purchaser and seller in order to close. For e.g.:</a:t>
            </a:r>
          </a:p>
          <a:p>
            <a:pPr marL="515938" lvl="1" indent="517525">
              <a:buFont typeface="Wingdings" panose="05000000000000000000" pitchFamily="2" charset="2"/>
              <a:buChar char="ü"/>
            </a:pPr>
            <a:r>
              <a:rPr lang="en-US" sz="1600" dirty="0" smtClean="0"/>
              <a:t>No </a:t>
            </a:r>
            <a:r>
              <a:rPr lang="en-US" sz="1600" dirty="0"/>
              <a:t>Material</a:t>
            </a:r>
            <a:r>
              <a:rPr lang="en-US" sz="1600" dirty="0" smtClean="0"/>
              <a:t> </a:t>
            </a:r>
            <a:r>
              <a:rPr lang="en-US" sz="1600" dirty="0" smtClean="0"/>
              <a:t>Adverse Effect</a:t>
            </a:r>
          </a:p>
          <a:p>
            <a:pPr lvl="2">
              <a:buFont typeface="Wingdings" panose="05000000000000000000" pitchFamily="2" charset="2"/>
              <a:buChar char="ü"/>
            </a:pPr>
            <a:r>
              <a:rPr lang="en-US" sz="1600" dirty="0" smtClean="0"/>
              <a:t>Seller governance approvals. </a:t>
            </a:r>
          </a:p>
          <a:p>
            <a:pPr lvl="2">
              <a:buFont typeface="Wingdings" panose="05000000000000000000" pitchFamily="2" charset="2"/>
              <a:buChar char="ü"/>
            </a:pPr>
            <a:r>
              <a:rPr lang="en-US" sz="1600" dirty="0" smtClean="0"/>
              <a:t>Seller must obtain consents from customers to transfer material contracts (or change of control in equity deal)</a:t>
            </a:r>
          </a:p>
          <a:p>
            <a:pPr lvl="2">
              <a:buFont typeface="Wingdings" panose="05000000000000000000" pitchFamily="2" charset="2"/>
              <a:buChar char="ü"/>
            </a:pPr>
            <a:r>
              <a:rPr lang="en-US" sz="1600" dirty="0" smtClean="0"/>
              <a:t>Seller must terminate it’s 401k plan</a:t>
            </a:r>
          </a:p>
          <a:p>
            <a:pPr lvl="2">
              <a:buFont typeface="Wingdings" panose="05000000000000000000" pitchFamily="2" charset="2"/>
              <a:buChar char="ü"/>
            </a:pPr>
            <a:r>
              <a:rPr lang="en-US" sz="1600" dirty="0" smtClean="0"/>
              <a:t>Purchaser must enter into employment contracts with certain key employees.</a:t>
            </a:r>
          </a:p>
          <a:p>
            <a:pPr lvl="2">
              <a:buFont typeface="Wingdings" panose="05000000000000000000" pitchFamily="2" charset="2"/>
              <a:buChar char="ü"/>
            </a:pPr>
            <a:r>
              <a:rPr lang="en-US" sz="1600" dirty="0" smtClean="0"/>
              <a:t>Waiting period must expire (or be terminated) under Hart-Scott </a:t>
            </a:r>
            <a:r>
              <a:rPr lang="en-US" sz="1600" dirty="0" err="1" smtClean="0"/>
              <a:t>Rodino</a:t>
            </a:r>
            <a:endParaRPr lang="en-US" sz="1600" dirty="0" smtClean="0"/>
          </a:p>
          <a:p>
            <a:pPr lvl="2">
              <a:buFont typeface="Wingdings" panose="05000000000000000000" pitchFamily="2" charset="2"/>
              <a:buChar char="ü"/>
            </a:pPr>
            <a:r>
              <a:rPr lang="en-US" sz="1600" dirty="0" smtClean="0"/>
              <a:t>Purchaser must have obtained satisfactory financing</a:t>
            </a:r>
            <a:endParaRPr lang="en-US" sz="1600" dirty="0" smtClean="0"/>
          </a:p>
        </p:txBody>
      </p:sp>
    </p:spTree>
    <p:extLst>
      <p:ext uri="{BB962C8B-B14F-4D97-AF65-F5344CB8AC3E}">
        <p14:creationId xmlns:p14="http://schemas.microsoft.com/office/powerpoint/2010/main" val="39057922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Areas of Negotiation: Indemnification</a:t>
            </a:r>
            <a:endParaRPr lang="en-US" dirty="0"/>
          </a:p>
        </p:txBody>
      </p:sp>
      <p:sp>
        <p:nvSpPr>
          <p:cNvPr id="3" name="Content Placeholder 2"/>
          <p:cNvSpPr>
            <a:spLocks noGrp="1"/>
          </p:cNvSpPr>
          <p:nvPr>
            <p:ph idx="1"/>
          </p:nvPr>
        </p:nvSpPr>
        <p:spPr/>
        <p:txBody>
          <a:bodyPr/>
          <a:lstStyle/>
          <a:p>
            <a:r>
              <a:rPr lang="en-US" sz="2800" dirty="0" smtClean="0"/>
              <a:t>Agreement may provide that purchaser is entitled to indemnification from seller if purchaser suffers a post-closing loss due to a breach of a representation and warranty or breach of covenant, plus (potentially):</a:t>
            </a:r>
          </a:p>
          <a:p>
            <a:pPr lvl="1"/>
            <a:r>
              <a:rPr lang="en-US" sz="2000" dirty="0" smtClean="0"/>
              <a:t>Excluded Liabilities</a:t>
            </a:r>
          </a:p>
          <a:p>
            <a:pPr lvl="1"/>
            <a:r>
              <a:rPr lang="en-US" sz="2000" dirty="0" smtClean="0"/>
              <a:t>Specific Indemnification items (material risks identified in diligence)</a:t>
            </a:r>
          </a:p>
          <a:p>
            <a:pPr lvl="1"/>
            <a:r>
              <a:rPr lang="en-US" sz="2000" dirty="0" smtClean="0"/>
              <a:t>Pre-Closing Taxes</a:t>
            </a:r>
          </a:p>
          <a:p>
            <a:pPr lvl="1"/>
            <a:r>
              <a:rPr lang="en-US" sz="2000" dirty="0" smtClean="0"/>
              <a:t>Reciprocity</a:t>
            </a:r>
            <a:endParaRPr lang="en-US" sz="2000" dirty="0"/>
          </a:p>
        </p:txBody>
      </p:sp>
    </p:spTree>
    <p:extLst>
      <p:ext uri="{BB962C8B-B14F-4D97-AF65-F5344CB8AC3E}">
        <p14:creationId xmlns:p14="http://schemas.microsoft.com/office/powerpoint/2010/main" val="38590862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Areas of Negotiation: Indemnification</a:t>
            </a:r>
            <a:endParaRPr lang="en-US" dirty="0"/>
          </a:p>
        </p:txBody>
      </p:sp>
      <p:sp>
        <p:nvSpPr>
          <p:cNvPr id="3" name="Content Placeholder 2"/>
          <p:cNvSpPr>
            <a:spLocks noGrp="1"/>
          </p:cNvSpPr>
          <p:nvPr>
            <p:ph idx="1"/>
          </p:nvPr>
        </p:nvSpPr>
        <p:spPr/>
        <p:txBody>
          <a:bodyPr/>
          <a:lstStyle/>
          <a:p>
            <a:r>
              <a:rPr lang="en-US" sz="2800" dirty="0" smtClean="0"/>
              <a:t>Indemnification provisions can be extensive and complicated and subject to negotiation in several respects, including:</a:t>
            </a:r>
          </a:p>
          <a:p>
            <a:pPr lvl="1"/>
            <a:r>
              <a:rPr lang="en-US" sz="2000" dirty="0" smtClean="0"/>
              <a:t>Survival Periods (typically 12-18 months for general reps, up to statute of limitations for fundamental representations, indefinite for covenants):  Buyer wants longer/Seller wants shorter.</a:t>
            </a:r>
          </a:p>
          <a:p>
            <a:pPr lvl="1"/>
            <a:r>
              <a:rPr lang="en-US" sz="2000" dirty="0" smtClean="0"/>
              <a:t>Basket or Deductible:  Buyer wants tipping basket/Seller wants higher deductible.</a:t>
            </a:r>
          </a:p>
          <a:p>
            <a:pPr lvl="1"/>
            <a:r>
              <a:rPr lang="en-US" sz="2000" dirty="0" smtClean="0"/>
              <a:t>De Minimis Threshold: Seller wants higher.</a:t>
            </a:r>
          </a:p>
          <a:p>
            <a:pPr lvl="1"/>
            <a:r>
              <a:rPr lang="en-US" sz="2000" dirty="0" smtClean="0"/>
              <a:t>Caps (can vary widely depending on market, deal, risk tolerance): Buyer wants higher/Seller wants lower. </a:t>
            </a:r>
          </a:p>
          <a:p>
            <a:pPr lvl="2"/>
            <a:r>
              <a:rPr lang="en-US" sz="1600" dirty="0" smtClean="0"/>
              <a:t>General representations and warranties, versus specific representations, versus fundamental representations.</a:t>
            </a:r>
          </a:p>
          <a:p>
            <a:pPr lvl="2"/>
            <a:r>
              <a:rPr lang="en-US" sz="1600" dirty="0" smtClean="0"/>
              <a:t>Covenants/Excluded Liabilities/Other</a:t>
            </a:r>
          </a:p>
          <a:p>
            <a:pPr lvl="2"/>
            <a:r>
              <a:rPr lang="en-US" sz="1600" dirty="0" smtClean="0"/>
              <a:t>Fraud</a:t>
            </a:r>
          </a:p>
        </p:txBody>
      </p:sp>
    </p:spTree>
    <p:extLst>
      <p:ext uri="{BB962C8B-B14F-4D97-AF65-F5344CB8AC3E}">
        <p14:creationId xmlns:p14="http://schemas.microsoft.com/office/powerpoint/2010/main" val="40670414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Areas of Negotiation: Indemnification</a:t>
            </a:r>
            <a:endParaRPr lang="en-US" dirty="0"/>
          </a:p>
        </p:txBody>
      </p:sp>
      <p:sp>
        <p:nvSpPr>
          <p:cNvPr id="3" name="Content Placeholder 2"/>
          <p:cNvSpPr>
            <a:spLocks noGrp="1"/>
          </p:cNvSpPr>
          <p:nvPr>
            <p:ph idx="1"/>
          </p:nvPr>
        </p:nvSpPr>
        <p:spPr/>
        <p:txBody>
          <a:bodyPr/>
          <a:lstStyle/>
          <a:p>
            <a:r>
              <a:rPr lang="en-US" sz="2800" dirty="0" smtClean="0"/>
              <a:t>Indemnification provisions can be extensive and complicated and subject to negotiation in several respects, including:</a:t>
            </a:r>
          </a:p>
          <a:p>
            <a:pPr lvl="1"/>
            <a:r>
              <a:rPr lang="en-US" sz="2000" dirty="0" smtClean="0"/>
              <a:t>Definition of Indemnifiable Losses:  Buyers want consequential damages/Sellers typically successful at excluding and limiting punitive damages to third-party claims.</a:t>
            </a:r>
          </a:p>
          <a:p>
            <a:pPr lvl="1"/>
            <a:r>
              <a:rPr lang="en-US" sz="2000" dirty="0" smtClean="0"/>
              <a:t>Security/Recovery:  Who will stand behind Seller’s indemnification obligation?  Will a portion of purchase price be escrowed and for how long (tiered release)? Purchaser right to offset other post-closing payments? No double-dipping with insurance?</a:t>
            </a:r>
          </a:p>
          <a:p>
            <a:pPr lvl="1"/>
            <a:r>
              <a:rPr lang="en-US" sz="2000" dirty="0" smtClean="0"/>
              <a:t>Materiality scrape/double materiality scrape.</a:t>
            </a:r>
          </a:p>
          <a:p>
            <a:pPr lvl="1"/>
            <a:r>
              <a:rPr lang="en-US" sz="2000" dirty="0" smtClean="0"/>
              <a:t>Sand-bagging versus anti-sandbagging.  </a:t>
            </a:r>
          </a:p>
          <a:p>
            <a:pPr lvl="1"/>
            <a:r>
              <a:rPr lang="en-US" sz="2000" dirty="0" smtClean="0"/>
              <a:t>Control of defense and settlements. </a:t>
            </a:r>
          </a:p>
        </p:txBody>
      </p:sp>
    </p:spTree>
    <p:extLst>
      <p:ext uri="{BB962C8B-B14F-4D97-AF65-F5344CB8AC3E}">
        <p14:creationId xmlns:p14="http://schemas.microsoft.com/office/powerpoint/2010/main" val="24955721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Areas of Negotiation: Termination</a:t>
            </a:r>
            <a:endParaRPr lang="en-US" dirty="0"/>
          </a:p>
        </p:txBody>
      </p:sp>
      <p:sp>
        <p:nvSpPr>
          <p:cNvPr id="3" name="Content Placeholder 2"/>
          <p:cNvSpPr>
            <a:spLocks noGrp="1"/>
          </p:cNvSpPr>
          <p:nvPr>
            <p:ph idx="1"/>
          </p:nvPr>
        </p:nvSpPr>
        <p:spPr/>
        <p:txBody>
          <a:bodyPr/>
          <a:lstStyle/>
          <a:p>
            <a:r>
              <a:rPr lang="en-US" sz="3200" dirty="0" smtClean="0"/>
              <a:t>Specifies when the contract will terminate, and who may terminate and under what circumstances.</a:t>
            </a:r>
          </a:p>
          <a:p>
            <a:pPr lvl="1"/>
            <a:r>
              <a:rPr lang="en-US" sz="2800" dirty="0" smtClean="0"/>
              <a:t>Drop dead/outside date (purchaser may want longer period to continue due diligence/seller may want longer period if needed for regulatory approvals).</a:t>
            </a:r>
          </a:p>
          <a:p>
            <a:pPr lvl="1"/>
            <a:r>
              <a:rPr lang="en-US" sz="2800" dirty="0" smtClean="0"/>
              <a:t>MAE/MAC walk away rights (purchaser friendly).</a:t>
            </a:r>
          </a:p>
          <a:p>
            <a:pPr lvl="1"/>
            <a:r>
              <a:rPr lang="en-US" sz="2800" dirty="0" smtClean="0"/>
              <a:t>Break fee/liquidated damages; refund of deposit, if applicable. </a:t>
            </a:r>
            <a:endParaRPr lang="en-US" sz="2800" dirty="0"/>
          </a:p>
        </p:txBody>
      </p:sp>
    </p:spTree>
    <p:extLst>
      <p:ext uri="{BB962C8B-B14F-4D97-AF65-F5344CB8AC3E}">
        <p14:creationId xmlns:p14="http://schemas.microsoft.com/office/powerpoint/2010/main" val="31764274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Agenda</a:t>
            </a:r>
            <a:endParaRPr lang="en-US" dirty="0"/>
          </a:p>
        </p:txBody>
      </p:sp>
      <p:sp>
        <p:nvSpPr>
          <p:cNvPr id="5" name="Content Placeholder 4"/>
          <p:cNvSpPr>
            <a:spLocks noGrp="1"/>
          </p:cNvSpPr>
          <p:nvPr>
            <p:ph idx="1"/>
          </p:nvPr>
        </p:nvSpPr>
        <p:spPr/>
        <p:txBody>
          <a:bodyPr/>
          <a:lstStyle/>
          <a:p>
            <a:r>
              <a:rPr lang="en-US" dirty="0" smtClean="0"/>
              <a:t>Overview of Definitive Agreement</a:t>
            </a:r>
          </a:p>
          <a:p>
            <a:r>
              <a:rPr lang="en-US" dirty="0" smtClean="0"/>
              <a:t>Key Areas of Negotiation</a:t>
            </a:r>
          </a:p>
          <a:p>
            <a:r>
              <a:rPr lang="en-US" dirty="0" smtClean="0"/>
              <a:t>Closing the Deal</a:t>
            </a:r>
            <a:endParaRPr lang="en-US" dirty="0"/>
          </a:p>
        </p:txBody>
      </p:sp>
    </p:spTree>
    <p:extLst>
      <p:ext uri="{BB962C8B-B14F-4D97-AF65-F5344CB8AC3E}">
        <p14:creationId xmlns:p14="http://schemas.microsoft.com/office/powerpoint/2010/main" val="4241239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Closing the Deal</a:t>
            </a:r>
            <a:endParaRPr lang="en-US" dirty="0"/>
          </a:p>
        </p:txBody>
      </p:sp>
      <p:sp>
        <p:nvSpPr>
          <p:cNvPr id="3" name="Content Placeholder 2"/>
          <p:cNvSpPr>
            <a:spLocks noGrp="1"/>
          </p:cNvSpPr>
          <p:nvPr>
            <p:ph idx="1"/>
          </p:nvPr>
        </p:nvSpPr>
        <p:spPr/>
        <p:txBody>
          <a:bodyPr/>
          <a:lstStyle/>
          <a:p>
            <a:r>
              <a:rPr lang="en-US" dirty="0" smtClean="0"/>
              <a:t>Closing checklist</a:t>
            </a:r>
          </a:p>
          <a:p>
            <a:pPr lvl="1"/>
            <a:r>
              <a:rPr lang="en-US" dirty="0" smtClean="0"/>
              <a:t>Prepare one early </a:t>
            </a:r>
            <a:r>
              <a:rPr lang="en-US" dirty="0" smtClean="0"/>
              <a:t>(i.e., with first draft of Definitive Agreement)</a:t>
            </a:r>
          </a:p>
          <a:p>
            <a:pPr lvl="1"/>
            <a:r>
              <a:rPr lang="en-US" dirty="0" smtClean="0"/>
              <a:t>Attention to detail - deliverables </a:t>
            </a:r>
            <a:r>
              <a:rPr lang="en-US" dirty="0" smtClean="0"/>
              <a:t>and </a:t>
            </a:r>
            <a:r>
              <a:rPr lang="en-US" dirty="0" smtClean="0"/>
              <a:t>conditions</a:t>
            </a:r>
            <a:endParaRPr lang="en-US" dirty="0" smtClean="0"/>
          </a:p>
          <a:p>
            <a:pPr lvl="1"/>
            <a:r>
              <a:rPr lang="en-US" dirty="0" smtClean="0"/>
              <a:t>Update often</a:t>
            </a:r>
          </a:p>
          <a:p>
            <a:pPr lvl="1"/>
            <a:r>
              <a:rPr lang="en-US" dirty="0" smtClean="0"/>
              <a:t>Don’t forget post-closing obligations (i.e., regulatory filings, working capital adjustment, escrow releases)</a:t>
            </a:r>
            <a:endParaRPr lang="en-US" dirty="0"/>
          </a:p>
        </p:txBody>
      </p:sp>
    </p:spTree>
    <p:extLst>
      <p:ext uri="{BB962C8B-B14F-4D97-AF65-F5344CB8AC3E}">
        <p14:creationId xmlns:p14="http://schemas.microsoft.com/office/powerpoint/2010/main" val="9252428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Closing the Deal</a:t>
            </a:r>
            <a:endParaRPr lang="en-US" dirty="0"/>
          </a:p>
        </p:txBody>
      </p:sp>
      <p:sp>
        <p:nvSpPr>
          <p:cNvPr id="3" name="Content Placeholder 2"/>
          <p:cNvSpPr>
            <a:spLocks noGrp="1"/>
          </p:cNvSpPr>
          <p:nvPr>
            <p:ph idx="1"/>
          </p:nvPr>
        </p:nvSpPr>
        <p:spPr/>
        <p:txBody>
          <a:bodyPr/>
          <a:lstStyle/>
          <a:p>
            <a:r>
              <a:rPr lang="en-US" sz="3200" dirty="0" smtClean="0"/>
              <a:t>Third Party Notices and Approvals</a:t>
            </a:r>
          </a:p>
          <a:p>
            <a:pPr lvl="1"/>
            <a:r>
              <a:rPr lang="en-US" sz="2000" dirty="0" smtClean="0"/>
              <a:t>Antitrust (Hart-Scott </a:t>
            </a:r>
            <a:r>
              <a:rPr lang="en-US" sz="2000" dirty="0" err="1" smtClean="0"/>
              <a:t>Rodino</a:t>
            </a:r>
            <a:r>
              <a:rPr lang="en-US" sz="2000" dirty="0"/>
              <a:t> </a:t>
            </a:r>
            <a:r>
              <a:rPr lang="en-US" sz="2000" dirty="0" smtClean="0"/>
              <a:t>and State Attorneys General)</a:t>
            </a:r>
          </a:p>
          <a:p>
            <a:pPr lvl="1"/>
            <a:r>
              <a:rPr lang="en-US" sz="2000" dirty="0" smtClean="0"/>
              <a:t>WARN</a:t>
            </a:r>
          </a:p>
          <a:p>
            <a:pPr lvl="1"/>
            <a:r>
              <a:rPr lang="en-US" sz="2000" dirty="0" smtClean="0"/>
              <a:t>Regulatory Filings (permits and licenses, security laws)</a:t>
            </a:r>
          </a:p>
          <a:p>
            <a:pPr lvl="1"/>
            <a:r>
              <a:rPr lang="en-US" sz="2000" dirty="0" smtClean="0"/>
              <a:t>Accreditations</a:t>
            </a:r>
          </a:p>
          <a:p>
            <a:pPr lvl="1"/>
            <a:r>
              <a:rPr lang="en-US" sz="2000" dirty="0" smtClean="0"/>
              <a:t>Contractual counterparties (customers and vendors)</a:t>
            </a:r>
          </a:p>
          <a:p>
            <a:r>
              <a:rPr lang="en-US" sz="3200" dirty="0" smtClean="0"/>
              <a:t>Seller should </a:t>
            </a:r>
            <a:r>
              <a:rPr lang="en-US" sz="3200" dirty="0" smtClean="0"/>
              <a:t>review contracts and regulatory requirements early in process, </a:t>
            </a:r>
            <a:r>
              <a:rPr lang="en-US" sz="3200" dirty="0" smtClean="0"/>
              <a:t>to inform timeline and closing conditions.</a:t>
            </a:r>
            <a:endParaRPr lang="en-US" sz="3200" dirty="0"/>
          </a:p>
        </p:txBody>
      </p:sp>
    </p:spTree>
    <p:extLst>
      <p:ext uri="{BB962C8B-B14F-4D97-AF65-F5344CB8AC3E}">
        <p14:creationId xmlns:p14="http://schemas.microsoft.com/office/powerpoint/2010/main" val="17715790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Closing the Deal	</a:t>
            </a:r>
            <a:endParaRPr lang="en-US" dirty="0"/>
          </a:p>
        </p:txBody>
      </p:sp>
      <p:sp>
        <p:nvSpPr>
          <p:cNvPr id="3" name="Content Placeholder 2"/>
          <p:cNvSpPr>
            <a:spLocks noGrp="1"/>
          </p:cNvSpPr>
          <p:nvPr>
            <p:ph idx="1"/>
          </p:nvPr>
        </p:nvSpPr>
        <p:spPr/>
        <p:txBody>
          <a:bodyPr/>
          <a:lstStyle/>
          <a:p>
            <a:r>
              <a:rPr lang="en-US" sz="3200" dirty="0" smtClean="0"/>
              <a:t>Disclosure </a:t>
            </a:r>
            <a:r>
              <a:rPr lang="en-US" sz="3200" dirty="0" smtClean="0"/>
              <a:t>Schedules: Exceptions to reps and warranties and information about the target/business.</a:t>
            </a:r>
            <a:endParaRPr lang="en-US" sz="3200" dirty="0" smtClean="0"/>
          </a:p>
          <a:p>
            <a:pPr lvl="1"/>
            <a:r>
              <a:rPr lang="en-US" sz="2400" dirty="0" smtClean="0"/>
              <a:t>Seller prepares first draft</a:t>
            </a:r>
          </a:p>
          <a:p>
            <a:pPr lvl="1"/>
            <a:r>
              <a:rPr lang="en-US" sz="2400" dirty="0" smtClean="0"/>
              <a:t>Buyer checks against due diligence (should be no surprises or material risks not previously disclosed)</a:t>
            </a:r>
          </a:p>
          <a:p>
            <a:pPr lvl="1"/>
            <a:r>
              <a:rPr lang="en-US" sz="2400" dirty="0" smtClean="0"/>
              <a:t>Disclosures will not be subject to indemnification coverage unless specific indemnification is agreed upon</a:t>
            </a:r>
          </a:p>
          <a:p>
            <a:pPr lvl="1"/>
            <a:r>
              <a:rPr lang="en-US" sz="2400" dirty="0" smtClean="0"/>
              <a:t>Timing – complete and accurate at </a:t>
            </a:r>
            <a:r>
              <a:rPr lang="en-US" sz="2400" dirty="0" smtClean="0"/>
              <a:t>signing (a snapshot in time at signing); purchaser may require “bring-down” at closing (with ability to walk-away if material adverse changes). </a:t>
            </a:r>
            <a:endParaRPr lang="en-US" sz="2400" dirty="0"/>
          </a:p>
        </p:txBody>
      </p:sp>
    </p:spTree>
    <p:extLst>
      <p:ext uri="{BB962C8B-B14F-4D97-AF65-F5344CB8AC3E}">
        <p14:creationId xmlns:p14="http://schemas.microsoft.com/office/powerpoint/2010/main" val="4028555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Closing the Deal</a:t>
            </a:r>
            <a:endParaRPr lang="en-US" dirty="0"/>
          </a:p>
        </p:txBody>
      </p:sp>
      <p:sp>
        <p:nvSpPr>
          <p:cNvPr id="3" name="Content Placeholder 2"/>
          <p:cNvSpPr>
            <a:spLocks noGrp="1"/>
          </p:cNvSpPr>
          <p:nvPr>
            <p:ph idx="1"/>
          </p:nvPr>
        </p:nvSpPr>
        <p:spPr/>
        <p:txBody>
          <a:bodyPr/>
          <a:lstStyle/>
          <a:p>
            <a:r>
              <a:rPr lang="en-US" sz="2800" dirty="0" smtClean="0"/>
              <a:t>Debt payoffs and lien releases (UCC-3 terminations/amendments</a:t>
            </a:r>
            <a:r>
              <a:rPr lang="en-US" sz="2800" dirty="0" smtClean="0"/>
              <a:t>)</a:t>
            </a:r>
          </a:p>
          <a:p>
            <a:r>
              <a:rPr lang="en-US" sz="2800" dirty="0" smtClean="0"/>
              <a:t>Real estate/title matters</a:t>
            </a:r>
            <a:endParaRPr lang="en-US" sz="2800" dirty="0" smtClean="0"/>
          </a:p>
          <a:p>
            <a:r>
              <a:rPr lang="en-US" sz="2800" dirty="0" smtClean="0"/>
              <a:t>Insurance</a:t>
            </a:r>
          </a:p>
          <a:p>
            <a:r>
              <a:rPr lang="en-US" sz="2800" dirty="0" smtClean="0"/>
              <a:t>Secretary of State Filings/Good Standing Certificates</a:t>
            </a:r>
          </a:p>
          <a:p>
            <a:r>
              <a:rPr lang="en-US" sz="2800" dirty="0" smtClean="0"/>
              <a:t>Funds Flow/Closing Statement</a:t>
            </a:r>
          </a:p>
          <a:p>
            <a:pPr lvl="1"/>
            <a:r>
              <a:rPr lang="en-US" sz="2000" dirty="0" smtClean="0"/>
              <a:t>Inventory</a:t>
            </a:r>
          </a:p>
          <a:p>
            <a:pPr lvl="1"/>
            <a:r>
              <a:rPr lang="en-US" sz="2000" dirty="0" smtClean="0"/>
              <a:t>Working Capital </a:t>
            </a:r>
          </a:p>
          <a:p>
            <a:pPr lvl="1"/>
            <a:r>
              <a:rPr lang="en-US" sz="2000" dirty="0" smtClean="0"/>
              <a:t>KYC/Escrow Agent</a:t>
            </a:r>
            <a:endParaRPr lang="en-US" sz="2000" dirty="0"/>
          </a:p>
        </p:txBody>
      </p:sp>
    </p:spTree>
    <p:extLst>
      <p:ext uri="{BB962C8B-B14F-4D97-AF65-F5344CB8AC3E}">
        <p14:creationId xmlns:p14="http://schemas.microsoft.com/office/powerpoint/2010/main" val="153213795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Text Placeholder 2"/>
          <p:cNvSpPr>
            <a:spLocks noGrp="1"/>
          </p:cNvSpPr>
          <p:nvPr>
            <p:ph type="body" sz="quarter" idx="10"/>
          </p:nvPr>
        </p:nvSpPr>
        <p:spPr/>
        <p:txBody>
          <a:bodyPr/>
          <a:lstStyle/>
          <a:p>
            <a:r>
              <a:rPr lang="en-US" dirty="0" smtClean="0"/>
              <a:t>Hannah Zaitlin</a:t>
            </a:r>
            <a:br>
              <a:rPr lang="en-US" dirty="0" smtClean="0"/>
            </a:br>
            <a:r>
              <a:rPr lang="en-US" dirty="0" smtClean="0"/>
              <a:t>617.502.3253</a:t>
            </a:r>
            <a:br>
              <a:rPr lang="en-US" dirty="0" smtClean="0"/>
            </a:br>
            <a:r>
              <a:rPr lang="en-US" dirty="0" smtClean="0"/>
              <a:t>hzaitlin@foley.com</a:t>
            </a:r>
          </a:p>
        </p:txBody>
      </p:sp>
    </p:spTree>
    <p:extLst>
      <p:ext uri="{BB962C8B-B14F-4D97-AF65-F5344CB8AC3E}">
        <p14:creationId xmlns:p14="http://schemas.microsoft.com/office/powerpoint/2010/main" val="15339454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Getting Started . . .</a:t>
            </a:r>
            <a:endParaRPr lang="en-US" dirty="0"/>
          </a:p>
        </p:txBody>
      </p:sp>
      <p:sp>
        <p:nvSpPr>
          <p:cNvPr id="3" name="Content Placeholder 2"/>
          <p:cNvSpPr>
            <a:spLocks noGrp="1"/>
          </p:cNvSpPr>
          <p:nvPr>
            <p:ph idx="1"/>
          </p:nvPr>
        </p:nvSpPr>
        <p:spPr/>
        <p:txBody>
          <a:bodyPr/>
          <a:lstStyle/>
          <a:p>
            <a:r>
              <a:rPr lang="en-US" sz="3200" dirty="0" smtClean="0"/>
              <a:t>Drafter’s considerations (find good precedent).</a:t>
            </a:r>
            <a:endParaRPr lang="en-US" sz="3200" dirty="0" smtClean="0"/>
          </a:p>
          <a:p>
            <a:r>
              <a:rPr lang="en-US" sz="3200" dirty="0" smtClean="0"/>
              <a:t>Buyer or </a:t>
            </a:r>
            <a:r>
              <a:rPr lang="en-US" sz="3200" dirty="0" smtClean="0"/>
              <a:t>Seller?</a:t>
            </a:r>
            <a:endParaRPr lang="en-US" sz="3200" dirty="0" smtClean="0"/>
          </a:p>
          <a:p>
            <a:r>
              <a:rPr lang="en-US" sz="3200" dirty="0" smtClean="0"/>
              <a:t>Auction Process?</a:t>
            </a:r>
          </a:p>
          <a:p>
            <a:r>
              <a:rPr lang="en-US" sz="3200" dirty="0" smtClean="0"/>
              <a:t>Deal Structure and Key Terms:  </a:t>
            </a:r>
          </a:p>
          <a:p>
            <a:pPr lvl="1"/>
            <a:r>
              <a:rPr lang="en-US" sz="2000" dirty="0" smtClean="0"/>
              <a:t>Asset Purchase, Stock/Equity Purchase, or Merger?</a:t>
            </a:r>
          </a:p>
          <a:p>
            <a:pPr lvl="1"/>
            <a:r>
              <a:rPr lang="en-US" sz="2000" dirty="0" smtClean="0"/>
              <a:t>Personal Goodwill</a:t>
            </a:r>
          </a:p>
          <a:p>
            <a:pPr lvl="1"/>
            <a:r>
              <a:rPr lang="en-US" sz="2000" dirty="0" smtClean="0"/>
              <a:t>Cash </a:t>
            </a:r>
            <a:r>
              <a:rPr lang="en-US" sz="2000" dirty="0" smtClean="0"/>
              <a:t>or Debt or Rollover Equity</a:t>
            </a:r>
          </a:p>
          <a:p>
            <a:pPr lvl="1"/>
            <a:r>
              <a:rPr lang="en-US" sz="2000" dirty="0" smtClean="0"/>
              <a:t>Simultaneous sign and close versus deferred close</a:t>
            </a:r>
            <a:endParaRPr lang="en-US" sz="2000" dirty="0"/>
          </a:p>
        </p:txBody>
      </p:sp>
    </p:spTree>
    <p:extLst>
      <p:ext uri="{BB962C8B-B14F-4D97-AF65-F5344CB8AC3E}">
        <p14:creationId xmlns:p14="http://schemas.microsoft.com/office/powerpoint/2010/main" val="28154959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Getting Started . . .</a:t>
            </a:r>
            <a:endParaRPr lang="en-US" dirty="0"/>
          </a:p>
        </p:txBody>
      </p:sp>
      <p:sp>
        <p:nvSpPr>
          <p:cNvPr id="3" name="Content Placeholder 2"/>
          <p:cNvSpPr>
            <a:spLocks noGrp="1"/>
          </p:cNvSpPr>
          <p:nvPr>
            <p:ph idx="1"/>
          </p:nvPr>
        </p:nvSpPr>
        <p:spPr/>
        <p:txBody>
          <a:bodyPr/>
          <a:lstStyle/>
          <a:p>
            <a:r>
              <a:rPr lang="en-US" sz="3200" dirty="0" smtClean="0"/>
              <a:t>Consider industry and deal size</a:t>
            </a:r>
          </a:p>
          <a:p>
            <a:r>
              <a:rPr lang="en-US" sz="3200" dirty="0" smtClean="0"/>
              <a:t>Indemnification or walk- away (representation and warranty </a:t>
            </a:r>
            <a:r>
              <a:rPr lang="en-US" sz="3200" dirty="0" smtClean="0"/>
              <a:t>insurance?)</a:t>
            </a:r>
            <a:endParaRPr lang="en-US" sz="3200" dirty="0" smtClean="0"/>
          </a:p>
          <a:p>
            <a:r>
              <a:rPr lang="en-US" sz="3200" dirty="0" smtClean="0"/>
              <a:t>Post-closing relationship/strategy?</a:t>
            </a:r>
          </a:p>
          <a:p>
            <a:pPr lvl="1"/>
            <a:r>
              <a:rPr lang="en-US" sz="2000" dirty="0" smtClean="0"/>
              <a:t>TSA</a:t>
            </a:r>
          </a:p>
          <a:p>
            <a:pPr lvl="1"/>
            <a:r>
              <a:rPr lang="en-US" sz="2000" dirty="0" smtClean="0"/>
              <a:t>Executive Employment Agreements</a:t>
            </a:r>
          </a:p>
          <a:p>
            <a:pPr lvl="1"/>
            <a:r>
              <a:rPr lang="en-US" sz="2000" dirty="0" smtClean="0"/>
              <a:t>Other</a:t>
            </a:r>
          </a:p>
          <a:p>
            <a:pPr marL="396875" lvl="1" indent="-396875">
              <a:buFont typeface="Wingdings" panose="05000000000000000000" pitchFamily="2" charset="2"/>
              <a:buChar char="§"/>
            </a:pPr>
            <a:r>
              <a:rPr lang="en-US" dirty="0"/>
              <a:t>Read the Term Sheet</a:t>
            </a:r>
          </a:p>
        </p:txBody>
      </p:sp>
    </p:spTree>
    <p:extLst>
      <p:ext uri="{BB962C8B-B14F-4D97-AF65-F5344CB8AC3E}">
        <p14:creationId xmlns:p14="http://schemas.microsoft.com/office/powerpoint/2010/main" val="568555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Anatomy of the Definitive Agreement</a:t>
            </a:r>
            <a:endParaRPr lang="en-US" dirty="0"/>
          </a:p>
        </p:txBody>
      </p:sp>
      <p:sp>
        <p:nvSpPr>
          <p:cNvPr id="3" name="Content Placeholder 2"/>
          <p:cNvSpPr>
            <a:spLocks noGrp="1"/>
          </p:cNvSpPr>
          <p:nvPr>
            <p:ph idx="1"/>
          </p:nvPr>
        </p:nvSpPr>
        <p:spPr/>
        <p:txBody>
          <a:bodyPr/>
          <a:lstStyle/>
          <a:p>
            <a:r>
              <a:rPr lang="en-US" sz="2400" dirty="0" smtClean="0"/>
              <a:t>Recitals</a:t>
            </a:r>
          </a:p>
          <a:p>
            <a:r>
              <a:rPr lang="en-US" sz="2400" dirty="0" smtClean="0"/>
              <a:t>Definitions</a:t>
            </a:r>
          </a:p>
          <a:p>
            <a:r>
              <a:rPr lang="en-US" sz="2400" dirty="0" smtClean="0"/>
              <a:t>Purchase and Sale</a:t>
            </a:r>
          </a:p>
          <a:p>
            <a:r>
              <a:rPr lang="en-US" sz="2400" dirty="0" smtClean="0"/>
              <a:t>Representations and Warranties of Seller</a:t>
            </a:r>
          </a:p>
          <a:p>
            <a:r>
              <a:rPr lang="en-US" sz="2400" dirty="0" smtClean="0"/>
              <a:t>Representations and Warranties of Purchaser</a:t>
            </a:r>
          </a:p>
          <a:p>
            <a:r>
              <a:rPr lang="en-US" sz="2400" dirty="0" smtClean="0"/>
              <a:t>Covenants </a:t>
            </a:r>
          </a:p>
          <a:p>
            <a:pPr lvl="1"/>
            <a:r>
              <a:rPr lang="en-US" sz="2000" dirty="0" smtClean="0"/>
              <a:t>Pre-Closing v. Post-Closing</a:t>
            </a:r>
          </a:p>
          <a:p>
            <a:pPr lvl="1"/>
            <a:r>
              <a:rPr lang="en-US" sz="2000" dirty="0" smtClean="0"/>
              <a:t>Covenants of Seller</a:t>
            </a:r>
          </a:p>
          <a:p>
            <a:pPr lvl="1"/>
            <a:r>
              <a:rPr lang="en-US" sz="2000" dirty="0" smtClean="0"/>
              <a:t>Covenants of Purchaser</a:t>
            </a:r>
            <a:endParaRPr lang="en-US" sz="2000" dirty="0"/>
          </a:p>
        </p:txBody>
      </p:sp>
    </p:spTree>
    <p:extLst>
      <p:ext uri="{BB962C8B-B14F-4D97-AF65-F5344CB8AC3E}">
        <p14:creationId xmlns:p14="http://schemas.microsoft.com/office/powerpoint/2010/main" val="27011125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Anatomy of the Definitive Agreement</a:t>
            </a:r>
            <a:endParaRPr lang="en-US" dirty="0"/>
          </a:p>
        </p:txBody>
      </p:sp>
      <p:sp>
        <p:nvSpPr>
          <p:cNvPr id="3" name="Content Placeholder 2"/>
          <p:cNvSpPr>
            <a:spLocks noGrp="1"/>
          </p:cNvSpPr>
          <p:nvPr>
            <p:ph idx="1"/>
          </p:nvPr>
        </p:nvSpPr>
        <p:spPr/>
        <p:txBody>
          <a:bodyPr/>
          <a:lstStyle/>
          <a:p>
            <a:r>
              <a:rPr lang="en-US" sz="2400" dirty="0" smtClean="0"/>
              <a:t>Conditions to Closing</a:t>
            </a:r>
          </a:p>
          <a:p>
            <a:pPr lvl="1"/>
            <a:r>
              <a:rPr lang="en-US" sz="1867" dirty="0" smtClean="0"/>
              <a:t>Conditions to Obligations of both Parties</a:t>
            </a:r>
          </a:p>
          <a:p>
            <a:pPr lvl="1"/>
            <a:r>
              <a:rPr lang="en-US" sz="1867" dirty="0" smtClean="0"/>
              <a:t>Conditions to Obligations of Purchaser</a:t>
            </a:r>
          </a:p>
          <a:p>
            <a:pPr lvl="1"/>
            <a:r>
              <a:rPr lang="en-US" sz="1867" dirty="0" smtClean="0"/>
              <a:t>Conditions to Obligations of Seller</a:t>
            </a:r>
          </a:p>
          <a:p>
            <a:r>
              <a:rPr lang="en-US" sz="2400" dirty="0" smtClean="0"/>
              <a:t>Indemnification</a:t>
            </a:r>
          </a:p>
          <a:p>
            <a:r>
              <a:rPr lang="en-US" sz="2400" dirty="0" smtClean="0"/>
              <a:t>Termination </a:t>
            </a:r>
          </a:p>
          <a:p>
            <a:r>
              <a:rPr lang="en-US" sz="2400" dirty="0" smtClean="0"/>
              <a:t>Miscellaneous (legal boilerplate)</a:t>
            </a:r>
            <a:endParaRPr lang="en-US" sz="2400" dirty="0" smtClean="0"/>
          </a:p>
        </p:txBody>
      </p:sp>
    </p:spTree>
    <p:extLst>
      <p:ext uri="{BB962C8B-B14F-4D97-AF65-F5344CB8AC3E}">
        <p14:creationId xmlns:p14="http://schemas.microsoft.com/office/powerpoint/2010/main" val="6402087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Areas of Negotiation: Purchase Price</a:t>
            </a:r>
            <a:endParaRPr lang="en-US" dirty="0"/>
          </a:p>
        </p:txBody>
      </p:sp>
      <p:sp>
        <p:nvSpPr>
          <p:cNvPr id="3" name="Content Placeholder 2"/>
          <p:cNvSpPr>
            <a:spLocks noGrp="1"/>
          </p:cNvSpPr>
          <p:nvPr>
            <p:ph idx="1"/>
          </p:nvPr>
        </p:nvSpPr>
        <p:spPr/>
        <p:txBody>
          <a:bodyPr/>
          <a:lstStyle/>
          <a:p>
            <a:r>
              <a:rPr lang="en-US" sz="3200" dirty="0" smtClean="0"/>
              <a:t>Escrows</a:t>
            </a:r>
          </a:p>
          <a:p>
            <a:r>
              <a:rPr lang="en-US" sz="3200" dirty="0" smtClean="0"/>
              <a:t>Purchase Price Adjustments</a:t>
            </a:r>
          </a:p>
          <a:p>
            <a:pPr lvl="1"/>
            <a:r>
              <a:rPr lang="en-US" sz="2000" dirty="0" smtClean="0"/>
              <a:t>Net Working capital </a:t>
            </a:r>
          </a:p>
          <a:p>
            <a:pPr lvl="1"/>
            <a:r>
              <a:rPr lang="en-US" sz="2000" dirty="0" smtClean="0"/>
              <a:t>Debt</a:t>
            </a:r>
          </a:p>
          <a:p>
            <a:pPr lvl="1"/>
            <a:r>
              <a:rPr lang="en-US" sz="2000" dirty="0" smtClean="0"/>
              <a:t>Cash </a:t>
            </a:r>
          </a:p>
          <a:p>
            <a:pPr lvl="1"/>
            <a:r>
              <a:rPr lang="en-US" sz="2000" dirty="0" smtClean="0"/>
              <a:t>Transaction Expenses</a:t>
            </a:r>
          </a:p>
          <a:p>
            <a:r>
              <a:rPr lang="en-US" sz="3200" dirty="0" smtClean="0"/>
              <a:t>Earn-Out or Deferred Purchase Price</a:t>
            </a:r>
          </a:p>
          <a:p>
            <a:r>
              <a:rPr lang="en-US" sz="3200" dirty="0" smtClean="0"/>
              <a:t>Purchase Price Allocation</a:t>
            </a:r>
            <a:endParaRPr lang="en-US" sz="3200" dirty="0"/>
          </a:p>
        </p:txBody>
      </p:sp>
    </p:spTree>
    <p:extLst>
      <p:ext uri="{BB962C8B-B14F-4D97-AF65-F5344CB8AC3E}">
        <p14:creationId xmlns:p14="http://schemas.microsoft.com/office/powerpoint/2010/main" val="350447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Key Areas of Negotiation</a:t>
            </a:r>
          </a:p>
        </p:txBody>
      </p:sp>
      <p:sp>
        <p:nvSpPr>
          <p:cNvPr id="3" name="Content Placeholder 2"/>
          <p:cNvSpPr>
            <a:spLocks noGrp="1"/>
          </p:cNvSpPr>
          <p:nvPr>
            <p:ph idx="1"/>
          </p:nvPr>
        </p:nvSpPr>
        <p:spPr/>
        <p:txBody>
          <a:bodyPr/>
          <a:lstStyle/>
          <a:p>
            <a:r>
              <a:rPr lang="en-US" sz="3200" dirty="0" smtClean="0"/>
              <a:t>Net Working Capital </a:t>
            </a:r>
          </a:p>
          <a:p>
            <a:pPr lvl="1"/>
            <a:r>
              <a:rPr lang="en-US" sz="2000" dirty="0" smtClean="0"/>
              <a:t>What: Current assets (generally accounts receivable, inventory and prepaid expenses) minus current liabilities (generally accounts payable and accrued liabilities).</a:t>
            </a:r>
          </a:p>
          <a:p>
            <a:pPr lvl="1"/>
            <a:r>
              <a:rPr lang="en-US" sz="2000" dirty="0" smtClean="0"/>
              <a:t>Why: (1) purchase price is established based on a normalized level of net working capital; (2) a certain level of NWC is required to operate the business in the manner that produced operating results which served as the basis for the purchase price; and (3) if target has less than required level, purchaser will need to fund extra cash into target.</a:t>
            </a:r>
          </a:p>
          <a:p>
            <a:pPr lvl="2"/>
            <a:r>
              <a:rPr lang="en-US" sz="1467" dirty="0" smtClean="0"/>
              <a:t>Although the definition is rather simple, disputes can arise between parties when determining what should be included in the calculation of current assets and current liability.  </a:t>
            </a:r>
          </a:p>
          <a:p>
            <a:pPr lvl="2"/>
            <a:r>
              <a:rPr lang="en-US" sz="1467" dirty="0" smtClean="0"/>
              <a:t>Both parties should review with accountants.</a:t>
            </a:r>
          </a:p>
          <a:p>
            <a:pPr lvl="2"/>
            <a:r>
              <a:rPr lang="en-US" sz="1467" dirty="0" smtClean="0"/>
              <a:t>Reference balance sheet/working capital calculation as of closing can minimize post-closing disputes. </a:t>
            </a:r>
          </a:p>
          <a:p>
            <a:pPr lvl="2"/>
            <a:r>
              <a:rPr lang="en-US" sz="1467" dirty="0" smtClean="0"/>
              <a:t>Adjustment at closing or only post-closing or both?</a:t>
            </a:r>
            <a:endParaRPr lang="en-US" sz="1467" dirty="0"/>
          </a:p>
        </p:txBody>
      </p:sp>
    </p:spTree>
    <p:extLst>
      <p:ext uri="{BB962C8B-B14F-4D97-AF65-F5344CB8AC3E}">
        <p14:creationId xmlns:p14="http://schemas.microsoft.com/office/powerpoint/2010/main" val="39337264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Areas of Negotiation</a:t>
            </a:r>
            <a:endParaRPr lang="en-US" dirty="0"/>
          </a:p>
        </p:txBody>
      </p:sp>
      <p:sp>
        <p:nvSpPr>
          <p:cNvPr id="3" name="Content Placeholder 2"/>
          <p:cNvSpPr>
            <a:spLocks noGrp="1"/>
          </p:cNvSpPr>
          <p:nvPr>
            <p:ph idx="1"/>
          </p:nvPr>
        </p:nvSpPr>
        <p:spPr/>
        <p:txBody>
          <a:bodyPr/>
          <a:lstStyle/>
          <a:p>
            <a:r>
              <a:rPr lang="en-US" sz="3200" dirty="0" smtClean="0"/>
              <a:t>Net Working Capital</a:t>
            </a:r>
          </a:p>
          <a:p>
            <a:pPr lvl="1"/>
            <a:r>
              <a:rPr lang="en-US" sz="2000" dirty="0" smtClean="0"/>
              <a:t>Accounting principles and methodologies should be clearly defined.</a:t>
            </a:r>
          </a:p>
          <a:p>
            <a:pPr lvl="1"/>
            <a:r>
              <a:rPr lang="en-US" sz="2000" dirty="0" smtClean="0"/>
              <a:t>Goal is to eliminate all subjectivity and ensure an “apples to apples” comparison. </a:t>
            </a:r>
          </a:p>
          <a:p>
            <a:pPr lvl="1"/>
            <a:r>
              <a:rPr lang="en-US" sz="2000" dirty="0" smtClean="0"/>
              <a:t>Closing Statement:  typically prepared by purchaser and delivered to seller between 30 to 120 days in form of reference closing statement or consistent with reference balance sheet, and applying accounting principles and methodologies agreed upon. </a:t>
            </a:r>
          </a:p>
          <a:p>
            <a:pPr lvl="1"/>
            <a:r>
              <a:rPr lang="en-US" sz="2000" dirty="0" smtClean="0"/>
              <a:t>Closing Statement Objection:</a:t>
            </a:r>
          </a:p>
          <a:p>
            <a:pPr lvl="2"/>
            <a:r>
              <a:rPr lang="en-US" sz="1800" dirty="0" smtClean="0"/>
              <a:t>Scope (buyer wants only mathematical errors; seller wants any disagreement).</a:t>
            </a:r>
          </a:p>
          <a:p>
            <a:pPr lvl="2"/>
            <a:r>
              <a:rPr lang="en-US" sz="1800" dirty="0" smtClean="0"/>
              <a:t>Specificity (only a “description” or require “reasonable/supporting detail”).</a:t>
            </a:r>
          </a:p>
          <a:p>
            <a:pPr lvl="2"/>
            <a:r>
              <a:rPr lang="en-US" sz="1800" dirty="0" smtClean="0"/>
              <a:t>Resolution (negotiation, independent CPA firm, limited to items and range presented by buyer and seller, final and binding determination, allocation of fees). </a:t>
            </a:r>
            <a:endParaRPr lang="en-US" sz="1800" dirty="0"/>
          </a:p>
        </p:txBody>
      </p:sp>
    </p:spTree>
    <p:extLst>
      <p:ext uri="{BB962C8B-B14F-4D97-AF65-F5344CB8AC3E}">
        <p14:creationId xmlns:p14="http://schemas.microsoft.com/office/powerpoint/2010/main" val="2471492996"/>
      </p:ext>
    </p:extLst>
  </p:cSld>
  <p:clrMapOvr>
    <a:masterClrMapping/>
  </p:clrMapOvr>
</p:sld>
</file>

<file path=ppt/theme/theme1.xml><?xml version="1.0" encoding="utf-8"?>
<a:theme xmlns:a="http://schemas.openxmlformats.org/drawingml/2006/main" name="Wide_Foley_B_Blue Color Bars_Onscreen">
  <a:themeElements>
    <a:clrScheme name="­­Foley Lardner">
      <a:dk1>
        <a:srgbClr val="2A2B2D"/>
      </a:dk1>
      <a:lt1>
        <a:sysClr val="window" lastClr="FFFFFF"/>
      </a:lt1>
      <a:dk2>
        <a:srgbClr val="5B7F95"/>
      </a:dk2>
      <a:lt2>
        <a:srgbClr val="D0D3D4"/>
      </a:lt2>
      <a:accent1>
        <a:srgbClr val="315470"/>
      </a:accent1>
      <a:accent2>
        <a:srgbClr val="F6B436"/>
      </a:accent2>
      <a:accent3>
        <a:srgbClr val="0067B9"/>
      </a:accent3>
      <a:accent4>
        <a:srgbClr val="E87722"/>
      </a:accent4>
      <a:accent5>
        <a:srgbClr val="A0D1CA"/>
      </a:accent5>
      <a:accent6>
        <a:srgbClr val="FF523D"/>
      </a:accent6>
      <a:hlink>
        <a:srgbClr val="0067B9"/>
      </a:hlink>
      <a:folHlink>
        <a:srgbClr val="92C1E9"/>
      </a:folHlink>
    </a:clrScheme>
    <a:fontScheme name="Foley Lardner Onscreen">
      <a:majorFont>
        <a:latin typeface="Georgia"/>
        <a:ea typeface=""/>
        <a:cs typeface=""/>
      </a:majorFont>
      <a:minorFont>
        <a:latin typeface="Arial"/>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solidFill>
            <a:schemeClr val="tx2"/>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286</TotalTime>
  <Words>1587</Words>
  <Application>Microsoft Office PowerPoint</Application>
  <PresentationFormat>Widescreen</PresentationFormat>
  <Paragraphs>171</Paragraphs>
  <Slides>24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Georgia</vt:lpstr>
      <vt:lpstr>Telefonica Text</vt:lpstr>
      <vt:lpstr>Wingdings</vt:lpstr>
      <vt:lpstr>Wide_Foley_B_Blue Color Bars_Onscreen</vt:lpstr>
      <vt:lpstr>Negotiating and Executing the Definitive Agreements</vt:lpstr>
      <vt:lpstr>Agenda</vt:lpstr>
      <vt:lpstr>Getting Started . . .</vt:lpstr>
      <vt:lpstr>Getting Started . . .</vt:lpstr>
      <vt:lpstr>Anatomy of the Definitive Agreement</vt:lpstr>
      <vt:lpstr>Anatomy of the Definitive Agreement</vt:lpstr>
      <vt:lpstr>Key Areas of Negotiation: Purchase Price</vt:lpstr>
      <vt:lpstr>Key Areas of Negotiation</vt:lpstr>
      <vt:lpstr>Key Areas of Negotiation</vt:lpstr>
      <vt:lpstr>Key Areas of Negotiation</vt:lpstr>
      <vt:lpstr>Key Areas of Negotiation</vt:lpstr>
      <vt:lpstr>Key Areas of Negotiation: Reps and Warranties</vt:lpstr>
      <vt:lpstr>Key Areas of Negotiation: Pre-Close Conduct</vt:lpstr>
      <vt:lpstr>Key Areas of Negotiation: Post-Close Covenants</vt:lpstr>
      <vt:lpstr>Key Areas of Negotiation: Closing Conditions</vt:lpstr>
      <vt:lpstr>Key Areas of Negotiation: Indemnification</vt:lpstr>
      <vt:lpstr>Key Areas of Negotiation: Indemnification</vt:lpstr>
      <vt:lpstr>Key Areas of Negotiation: Indemnification</vt:lpstr>
      <vt:lpstr>Key Areas of Negotiation: Termination</vt:lpstr>
      <vt:lpstr>Closing the Deal</vt:lpstr>
      <vt:lpstr>Closing the Deal</vt:lpstr>
      <vt:lpstr>Closing the Deal </vt:lpstr>
      <vt:lpstr>Closing the Deal</vt:lpstr>
      <vt:lpstr>Questions?</vt:lpstr>
    </vt:vector>
  </TitlesOfParts>
  <Company>Foley &amp; Lardner LLP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Negotiating the Definitive Agreements</dc:title>
  <dc:creator>Zaitlin, Hannah E.</dc:creator>
  <cp:lastModifiedBy>Zaitlin, Hannah E.</cp:lastModifiedBy>
  <cp:revision>40</cp:revision>
  <dcterms:created xsi:type="dcterms:W3CDTF">2022-11-12T17:32:34Z</dcterms:created>
  <dcterms:modified xsi:type="dcterms:W3CDTF">2022-11-13T21:48:43Z</dcterms:modified>
</cp:coreProperties>
</file>