
<file path=[Content_Types].xml><?xml version="1.0" encoding="utf-8"?>
<Types xmlns="http://schemas.openxmlformats.org/package/2006/content-types">
  <Default Extension="jpeg" ContentType="image/jpeg"/>
  <Default Extension="rels" ContentType="application/vnd.openxmlformats-package.relationships+xml"/>
  <Default Extension="xml" ContentType="application/xml"/>
  <Override PartName="/ppt/presentation.xml" ContentType="application/vnd.openxmlformats-officedocument.presentationml.presentation.main+xml"/>
  <Override PartName="/customXml/itemProps1.xml" ContentType="application/vnd.openxmlformats-officedocument.customXmlProperties+xml"/>
  <Override PartName="/customXml/itemProps2.xml" ContentType="application/vnd.openxmlformats-officedocument.customXmlProperties+xml"/>
  <Override PartName="/customXml/itemProps3.xml" ContentType="application/vnd.openxmlformats-officedocument.customXmlProperties+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slides/slide20.xml" ContentType="application/vnd.openxmlformats-officedocument.presentationml.slide+xml"/>
  <Override PartName="/ppt/slides/slide21.xml" ContentType="application/vnd.openxmlformats-officedocument.presentationml.slide+xml"/>
  <Override PartName="/ppt/slides/slide22.xml" ContentType="application/vnd.openxmlformats-officedocument.presentationml.slide+xml"/>
  <Override PartName="/ppt/slides/slide23.xml" ContentType="application/vnd.openxmlformats-officedocument.presentationml.slide+xml"/>
  <Override PartName="/ppt/slides/slide24.xml" ContentType="application/vnd.openxmlformats-officedocument.presentationml.slide+xml"/>
  <Override PartName="/ppt/slides/slide25.xml" ContentType="application/vnd.openxmlformats-officedocument.presentationml.slide+xml"/>
  <Override PartName="/ppt/slides/slide26.xml" ContentType="application/vnd.openxmlformats-officedocument.presentationml.slide+xml"/>
  <Override PartName="/ppt/slides/slide27.xml" ContentType="application/vnd.openxmlformats-officedocument.presentationml.slide+xml"/>
  <Override PartName="/ppt/slides/slide28.xml" ContentType="application/vnd.openxmlformats-officedocument.presentationml.slide+xml"/>
  <Override PartName="/ppt/slides/slide29.xml" ContentType="application/vnd.openxmlformats-officedocument.presentationml.slide+xml"/>
  <Override PartName="/ppt/slides/slide30.xml" ContentType="application/vnd.openxmlformats-officedocument.presentationml.slide+xml"/>
  <Override PartName="/ppt/slides/slide31.xml" ContentType="application/vnd.openxmlformats-officedocument.presentationml.slide+xml"/>
  <Override PartName="/ppt/slides/slide32.xml" ContentType="application/vnd.openxmlformats-officedocument.presentationml.slide+xml"/>
  <Override PartName="/ppt/slides/slide33.xml" ContentType="application/vnd.openxmlformats-officedocument.presentationml.slide+xml"/>
  <Override PartName="/ppt/slides/slide34.xml" ContentType="application/vnd.openxmlformats-officedocument.presentationml.slide+xml"/>
  <Override PartName="/ppt/slides/slide35.xml" ContentType="application/vnd.openxmlformats-officedocument.presentationml.slide+xml"/>
  <Override PartName="/ppt/slides/slide36.xml" ContentType="application/vnd.openxmlformats-officedocument.presentationml.slide+xml"/>
  <Override PartName="/ppt/slides/slide37.xml" ContentType="application/vnd.openxmlformats-officedocument.presentationml.slide+xml"/>
  <Override PartName="/ppt/slides/slide38.xml" ContentType="application/vnd.openxmlformats-officedocument.presentationml.slide+xml"/>
  <Override PartName="/ppt/slides/slide39.xml" ContentType="application/vnd.openxmlformats-officedocument.presentationml.slide+xml"/>
  <Override PartName="/ppt/slides/slide40.xml" ContentType="application/vnd.openxmlformats-officedocument.presentationml.slide+xml"/>
  <Override PartName="/ppt/slides/slide41.xml" ContentType="application/vnd.openxmlformats-officedocument.presentationml.slide+xml"/>
  <Override PartName="/ppt/slides/slide42.xml" ContentType="application/vnd.openxmlformats-officedocument.presentationml.slide+xml"/>
  <Override PartName="/ppt/slides/slide43.xml" ContentType="application/vnd.openxmlformats-officedocument.presentationml.slide+xml"/>
  <Override PartName="/ppt/slides/slide44.xml" ContentType="application/vnd.openxmlformats-officedocument.presentationml.slide+xml"/>
  <Override PartName="/ppt/slides/slide45.xml" ContentType="application/vnd.openxmlformats-officedocument.presentationml.slide+xml"/>
  <Override PartName="/ppt/slides/slide46.xml" ContentType="application/vnd.openxmlformats-officedocument.presentationml.slide+xml"/>
  <Override PartName="/ppt/slides/slide47.xml" ContentType="application/vnd.openxmlformats-officedocument.presentationml.slide+xml"/>
  <Override PartName="/ppt/slides/slide48.xml" ContentType="application/vnd.openxmlformats-officedocument.presentationml.slide+xml"/>
  <Override PartName="/ppt/slides/slide49.xml" ContentType="application/vnd.openxmlformats-officedocument.presentationml.slide+xml"/>
  <Override PartName="/ppt/slides/slide50.xml" ContentType="application/vnd.openxmlformats-officedocument.presentationml.slide+xml"/>
  <Override PartName="/ppt/slides/slide51.xml" ContentType="application/vnd.openxmlformats-officedocument.presentationml.slide+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diagrams/data1.xml" ContentType="application/vnd.openxmlformats-officedocument.drawingml.diagramData+xml"/>
  <Override PartName="/ppt/diagrams/layout1.xml" ContentType="application/vnd.openxmlformats-officedocument.drawingml.diagramLayout+xml"/>
  <Override PartName="/ppt/diagrams/quickStyle1.xml" ContentType="application/vnd.openxmlformats-officedocument.drawingml.diagramStyle+xml"/>
  <Override PartName="/ppt/diagrams/colors1.xml" ContentType="application/vnd.openxmlformats-officedocument.drawingml.diagramColors+xml"/>
  <Override PartName="/ppt/diagrams/drawing1.xml" ContentType="application/vnd.ms-office.drawingml.diagramDrawing+xml"/>
  <Override PartName="/ppt/diagrams/data2.xml" ContentType="application/vnd.openxmlformats-officedocument.drawingml.diagramData+xml"/>
  <Override PartName="/ppt/diagrams/layout2.xml" ContentType="application/vnd.openxmlformats-officedocument.drawingml.diagramLayout+xml"/>
  <Override PartName="/ppt/diagrams/quickStyle2.xml" ContentType="application/vnd.openxmlformats-officedocument.drawingml.diagramStyle+xml"/>
  <Override PartName="/ppt/diagrams/colors2.xml" ContentType="application/vnd.openxmlformats-officedocument.drawingml.diagramColors+xml"/>
  <Override PartName="/ppt/diagrams/drawing2.xml" ContentType="application/vnd.ms-office.drawingml.diagramDrawing+xml"/>
  <Override PartName="/ppt/diagrams/data3.xml" ContentType="application/vnd.openxmlformats-officedocument.drawingml.diagramData+xml"/>
  <Override PartName="/ppt/diagrams/layout3.xml" ContentType="application/vnd.openxmlformats-officedocument.drawingml.diagramLayout+xml"/>
  <Override PartName="/ppt/diagrams/quickStyle3.xml" ContentType="application/vnd.openxmlformats-officedocument.drawingml.diagramStyle+xml"/>
  <Override PartName="/ppt/diagrams/colors3.xml" ContentType="application/vnd.openxmlformats-officedocument.drawingml.diagramColors+xml"/>
  <Override PartName="/ppt/diagrams/drawing3.xml" ContentType="application/vnd.ms-office.drawingml.diagramDrawing+xml"/>
  <Override PartName="/ppt/diagrams/data4.xml" ContentType="application/vnd.openxmlformats-officedocument.drawingml.diagramData+xml"/>
  <Override PartName="/ppt/diagrams/layout4.xml" ContentType="application/vnd.openxmlformats-officedocument.drawingml.diagramLayout+xml"/>
  <Override PartName="/ppt/diagrams/quickStyle4.xml" ContentType="application/vnd.openxmlformats-officedocument.drawingml.diagramStyle+xml"/>
  <Override PartName="/ppt/diagrams/colors4.xml" ContentType="application/vnd.openxmlformats-officedocument.drawingml.diagramColors+xml"/>
  <Override PartName="/ppt/diagrams/drawing4.xml" ContentType="application/vnd.ms-office.drawingml.diagramDrawing+xml"/>
  <Override PartName="/ppt/diagrams/data5.xml" ContentType="application/vnd.openxmlformats-officedocument.drawingml.diagramData+xml"/>
  <Override PartName="/ppt/diagrams/layout5.xml" ContentType="application/vnd.openxmlformats-officedocument.drawingml.diagramLayout+xml"/>
  <Override PartName="/ppt/diagrams/quickStyle5.xml" ContentType="application/vnd.openxmlformats-officedocument.drawingml.diagramStyle+xml"/>
  <Override PartName="/ppt/diagrams/colors5.xml" ContentType="application/vnd.openxmlformats-officedocument.drawingml.diagramColors+xml"/>
  <Override PartName="/ppt/diagrams/drawing5.xml" ContentType="application/vnd.ms-office.drawingml.diagramDrawing+xml"/>
  <Override PartName="/ppt/diagrams/data6.xml" ContentType="application/vnd.openxmlformats-officedocument.drawingml.diagramData+xml"/>
  <Override PartName="/ppt/diagrams/layout6.xml" ContentType="application/vnd.openxmlformats-officedocument.drawingml.diagramLayout+xml"/>
  <Override PartName="/ppt/diagrams/quickStyle6.xml" ContentType="application/vnd.openxmlformats-officedocument.drawingml.diagramStyle+xml"/>
  <Override PartName="/ppt/diagrams/colors6.xml" ContentType="application/vnd.openxmlformats-officedocument.drawingml.diagramColors+xml"/>
  <Override PartName="/ppt/diagrams/drawing6.xml" ContentType="application/vnd.ms-office.drawingml.diagramDrawing+xml"/>
  <Override PartName="/ppt/diagrams/data7.xml" ContentType="application/vnd.openxmlformats-officedocument.drawingml.diagramData+xml"/>
  <Override PartName="/ppt/diagrams/layout7.xml" ContentType="application/vnd.openxmlformats-officedocument.drawingml.diagramLayout+xml"/>
  <Override PartName="/ppt/diagrams/quickStyle7.xml" ContentType="application/vnd.openxmlformats-officedocument.drawingml.diagramStyle+xml"/>
  <Override PartName="/ppt/diagrams/colors7.xml" ContentType="application/vnd.openxmlformats-officedocument.drawingml.diagramColors+xml"/>
  <Override PartName="/ppt/diagrams/drawing7.xml" ContentType="application/vnd.ms-office.drawingml.diagramDrawing+xml"/>
  <Override PartName="/ppt/revisionInfo.xml" ContentType="application/vnd.ms-powerpoint.revisioninfo+xml"/>
  <Override PartName="/docProps/core.xml" ContentType="application/vnd.openxmlformats-package.core-properties+xml"/>
  <Override PartName="/docProps/app.xml" ContentType="application/vnd.openxmlformats-officedocument.extended-properties+xml"/>
  <Override PartName="/docProps/custom.xml" ContentType="application/vnd.openxmlformats-officedocument.custom-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5" Type="http://schemas.openxmlformats.org/officeDocument/2006/relationships/custom-properties" Target="docProps/custom.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648" r:id="rId4"/>
  </p:sldMasterIdLst>
  <p:sldIdLst>
    <p:sldId id="256" r:id="rId5"/>
    <p:sldId id="282" r:id="rId6"/>
    <p:sldId id="283" r:id="rId7"/>
    <p:sldId id="284" r:id="rId8"/>
    <p:sldId id="285" r:id="rId9"/>
    <p:sldId id="286" r:id="rId10"/>
    <p:sldId id="287" r:id="rId11"/>
    <p:sldId id="288" r:id="rId12"/>
    <p:sldId id="289" r:id="rId13"/>
    <p:sldId id="290" r:id="rId14"/>
    <p:sldId id="291" r:id="rId15"/>
    <p:sldId id="292" r:id="rId16"/>
    <p:sldId id="294" r:id="rId17"/>
    <p:sldId id="293" r:id="rId18"/>
    <p:sldId id="295" r:id="rId19"/>
    <p:sldId id="296" r:id="rId20"/>
    <p:sldId id="297" r:id="rId21"/>
    <p:sldId id="298" r:id="rId22"/>
    <p:sldId id="299" r:id="rId23"/>
    <p:sldId id="300" r:id="rId24"/>
    <p:sldId id="301" r:id="rId25"/>
    <p:sldId id="302" r:id="rId26"/>
    <p:sldId id="303" r:id="rId27"/>
    <p:sldId id="304" r:id="rId28"/>
    <p:sldId id="305" r:id="rId29"/>
    <p:sldId id="306" r:id="rId30"/>
    <p:sldId id="257" r:id="rId31"/>
    <p:sldId id="258" r:id="rId32"/>
    <p:sldId id="259" r:id="rId33"/>
    <p:sldId id="281" r:id="rId34"/>
    <p:sldId id="260" r:id="rId35"/>
    <p:sldId id="261" r:id="rId36"/>
    <p:sldId id="262" r:id="rId37"/>
    <p:sldId id="267" r:id="rId38"/>
    <p:sldId id="263" r:id="rId39"/>
    <p:sldId id="266" r:id="rId40"/>
    <p:sldId id="264" r:id="rId41"/>
    <p:sldId id="268" r:id="rId42"/>
    <p:sldId id="265" r:id="rId43"/>
    <p:sldId id="269" r:id="rId44"/>
    <p:sldId id="270" r:id="rId45"/>
    <p:sldId id="271" r:id="rId46"/>
    <p:sldId id="272" r:id="rId47"/>
    <p:sldId id="273" r:id="rId48"/>
    <p:sldId id="274" r:id="rId49"/>
    <p:sldId id="275" r:id="rId50"/>
    <p:sldId id="276" r:id="rId51"/>
    <p:sldId id="277" r:id="rId52"/>
    <p:sldId id="278" r:id="rId53"/>
    <p:sldId id="279" r:id="rId54"/>
    <p:sldId id="280" r:id="rId55"/>
  </p:sldIdLst>
  <p:sldSz cx="12192000" cy="6858000"/>
  <p:notesSz cx="6858000" cy="9144000"/>
  <p:defaultTex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extLst>
    <p:ext uri="{EFAFB233-063F-42B5-8137-9DF3F51BA10A}">
      <p15:sldGuideLst xmlns:p15="http://schemas.microsoft.com/office/powerpoint/2012/main"/>
    </p:ext>
  </p:extLst>
</p:presentation>
</file>

<file path=ppt/presProps.xml><?xml version="1.0" encoding="utf-8"?>
<p:presentationPr xmlns:a="http://schemas.openxmlformats.org/drawingml/2006/main" xmlns:r="http://schemas.openxmlformats.org/officeDocument/2006/relationships" xmlns:p="http://schemas.openxmlformats.org/presentationml/2006/main">
  <p:extLst>
    <p:ext uri="{E76CE94A-603C-4142-B9EB-6D1370010A27}">
      <p14:discardImageEditData xmlns:p14="http://schemas.microsoft.com/office/powerpoint/2010/main" val="0"/>
    </p:ext>
    <p:ext uri="{D31A062A-798A-4329-ABDD-BBA856620510}">
      <p14:defaultImageDpi xmlns:p14="http://schemas.microsoft.com/office/powerpoint/2010/main" val="32767"/>
    </p:ext>
    <p:ext uri="{FD5EFAAD-0ECE-453E-9831-46B23BE46B34}">
      <p15:chartTrackingRefBased xmlns:p15="http://schemas.microsoft.com/office/powerpoint/2012/main" val="1"/>
    </p:ext>
  </p:extLst>
</p:presentationPr>
</file>

<file path=ppt/revisionInfo.xml><?xml version="1.0" encoding="utf-8"?>
<p1510:revInfo xmlns:a="http://schemas.openxmlformats.org/drawingml/2006/main" xmlns:r="http://schemas.openxmlformats.org/officeDocument/2006/relationships" xmlns:p1510="http://schemas.microsoft.com/office/powerpoint/2015/10/main">
  <p1510:revLst>
    <p1510:client id="{07E28941-E369-4483-B5F2-EC8DA9B3E732}" v="26" dt="2023-02-21T15:07:36.324"/>
    <p1510:client id="{8C0716DE-31AD-1178-295D-7387163AC2F7}" v="119" dt="2023-02-21T13:24:38.725"/>
  </p1510:revLst>
</p1510:revInfo>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lastView="sldThumbnailView">
  <p:normalViewPr horzBarState="maximized">
    <p:restoredLeft sz="20000" autoAdjust="0"/>
    <p:restoredTop sz="94660"/>
  </p:normalViewPr>
  <p:slideViewPr>
    <p:cSldViewPr snapToGrid="0">
      <p:cViewPr varScale="1">
        <p:scale>
          <a:sx n="83" d="100"/>
          <a:sy n="83" d="100"/>
        </p:scale>
        <p:origin x="45" y="519"/>
      </p:cViewPr>
      <p:guideLst/>
    </p:cSldViewPr>
  </p:slideViewPr>
  <p:notesTextViewPr>
    <p:cViewPr>
      <p:scale>
        <a:sx n="1" d="1"/>
        <a:sy n="1" d="1"/>
      </p:scale>
      <p:origin x="0" y="0"/>
    </p:cViewPr>
  </p:notesTextViewPr>
  <p:gridSpacing cx="76200" cy="76200"/>
</p:viewPr>
</file>

<file path=ppt/_rels/presentation.xml.rels><?xml version="1.0" encoding="UTF-8" standalone="yes"?>
<Relationships xmlns="http://schemas.openxmlformats.org/package/2006/relationships"><Relationship Id="rId13" Type="http://schemas.openxmlformats.org/officeDocument/2006/relationships/slide" Target="slides/slide9.xml"/><Relationship Id="rId18" Type="http://schemas.openxmlformats.org/officeDocument/2006/relationships/slide" Target="slides/slide14.xml"/><Relationship Id="rId26" Type="http://schemas.openxmlformats.org/officeDocument/2006/relationships/slide" Target="slides/slide22.xml"/><Relationship Id="rId39" Type="http://schemas.openxmlformats.org/officeDocument/2006/relationships/slide" Target="slides/slide35.xml"/><Relationship Id="rId21" Type="http://schemas.openxmlformats.org/officeDocument/2006/relationships/slide" Target="slides/slide17.xml"/><Relationship Id="rId34" Type="http://schemas.openxmlformats.org/officeDocument/2006/relationships/slide" Target="slides/slide30.xml"/><Relationship Id="rId42" Type="http://schemas.openxmlformats.org/officeDocument/2006/relationships/slide" Target="slides/slide38.xml"/><Relationship Id="rId47" Type="http://schemas.openxmlformats.org/officeDocument/2006/relationships/slide" Target="slides/slide43.xml"/><Relationship Id="rId50" Type="http://schemas.openxmlformats.org/officeDocument/2006/relationships/slide" Target="slides/slide46.xml"/><Relationship Id="rId55" Type="http://schemas.openxmlformats.org/officeDocument/2006/relationships/slide" Target="slides/slide51.xml"/><Relationship Id="rId7" Type="http://schemas.openxmlformats.org/officeDocument/2006/relationships/slide" Target="slides/slide3.xml"/><Relationship Id="rId2" Type="http://schemas.openxmlformats.org/officeDocument/2006/relationships/customXml" Target="../customXml/item2.xml"/><Relationship Id="rId16" Type="http://schemas.openxmlformats.org/officeDocument/2006/relationships/slide" Target="slides/slide12.xml"/><Relationship Id="rId29" Type="http://schemas.openxmlformats.org/officeDocument/2006/relationships/slide" Target="slides/slide25.xml"/><Relationship Id="rId11" Type="http://schemas.openxmlformats.org/officeDocument/2006/relationships/slide" Target="slides/slide7.xml"/><Relationship Id="rId24" Type="http://schemas.openxmlformats.org/officeDocument/2006/relationships/slide" Target="slides/slide20.xml"/><Relationship Id="rId32" Type="http://schemas.openxmlformats.org/officeDocument/2006/relationships/slide" Target="slides/slide28.xml"/><Relationship Id="rId37" Type="http://schemas.openxmlformats.org/officeDocument/2006/relationships/slide" Target="slides/slide33.xml"/><Relationship Id="rId40" Type="http://schemas.openxmlformats.org/officeDocument/2006/relationships/slide" Target="slides/slide36.xml"/><Relationship Id="rId45" Type="http://schemas.openxmlformats.org/officeDocument/2006/relationships/slide" Target="slides/slide41.xml"/><Relationship Id="rId53" Type="http://schemas.openxmlformats.org/officeDocument/2006/relationships/slide" Target="slides/slide49.xml"/><Relationship Id="rId58" Type="http://schemas.openxmlformats.org/officeDocument/2006/relationships/theme" Target="theme/theme1.xml"/><Relationship Id="rId5" Type="http://schemas.openxmlformats.org/officeDocument/2006/relationships/slide" Target="slides/slide1.xml"/><Relationship Id="rId19" Type="http://schemas.openxmlformats.org/officeDocument/2006/relationships/slide" Target="slides/slide15.xml"/><Relationship Id="rId4" Type="http://schemas.openxmlformats.org/officeDocument/2006/relationships/slideMaster" Target="slideMasters/slideMaster1.xml"/><Relationship Id="rId9" Type="http://schemas.openxmlformats.org/officeDocument/2006/relationships/slide" Target="slides/slide5.xml"/><Relationship Id="rId14" Type="http://schemas.openxmlformats.org/officeDocument/2006/relationships/slide" Target="slides/slide10.xml"/><Relationship Id="rId22" Type="http://schemas.openxmlformats.org/officeDocument/2006/relationships/slide" Target="slides/slide18.xml"/><Relationship Id="rId27" Type="http://schemas.openxmlformats.org/officeDocument/2006/relationships/slide" Target="slides/slide23.xml"/><Relationship Id="rId30" Type="http://schemas.openxmlformats.org/officeDocument/2006/relationships/slide" Target="slides/slide26.xml"/><Relationship Id="rId35" Type="http://schemas.openxmlformats.org/officeDocument/2006/relationships/slide" Target="slides/slide31.xml"/><Relationship Id="rId43" Type="http://schemas.openxmlformats.org/officeDocument/2006/relationships/slide" Target="slides/slide39.xml"/><Relationship Id="rId48" Type="http://schemas.openxmlformats.org/officeDocument/2006/relationships/slide" Target="slides/slide44.xml"/><Relationship Id="rId56" Type="http://schemas.openxmlformats.org/officeDocument/2006/relationships/presProps" Target="presProps.xml"/><Relationship Id="rId8" Type="http://schemas.openxmlformats.org/officeDocument/2006/relationships/slide" Target="slides/slide4.xml"/><Relationship Id="rId51" Type="http://schemas.openxmlformats.org/officeDocument/2006/relationships/slide" Target="slides/slide47.xml"/><Relationship Id="rId3" Type="http://schemas.openxmlformats.org/officeDocument/2006/relationships/customXml" Target="../customXml/item3.xml"/><Relationship Id="rId12" Type="http://schemas.openxmlformats.org/officeDocument/2006/relationships/slide" Target="slides/slide8.xml"/><Relationship Id="rId17" Type="http://schemas.openxmlformats.org/officeDocument/2006/relationships/slide" Target="slides/slide13.xml"/><Relationship Id="rId25" Type="http://schemas.openxmlformats.org/officeDocument/2006/relationships/slide" Target="slides/slide21.xml"/><Relationship Id="rId33" Type="http://schemas.openxmlformats.org/officeDocument/2006/relationships/slide" Target="slides/slide29.xml"/><Relationship Id="rId38" Type="http://schemas.openxmlformats.org/officeDocument/2006/relationships/slide" Target="slides/slide34.xml"/><Relationship Id="rId46" Type="http://schemas.openxmlformats.org/officeDocument/2006/relationships/slide" Target="slides/slide42.xml"/><Relationship Id="rId59" Type="http://schemas.openxmlformats.org/officeDocument/2006/relationships/tableStyles" Target="tableStyles.xml"/><Relationship Id="rId20" Type="http://schemas.openxmlformats.org/officeDocument/2006/relationships/slide" Target="slides/slide16.xml"/><Relationship Id="rId41" Type="http://schemas.openxmlformats.org/officeDocument/2006/relationships/slide" Target="slides/slide37.xml"/><Relationship Id="rId54" Type="http://schemas.openxmlformats.org/officeDocument/2006/relationships/slide" Target="slides/slide50.xml"/><Relationship Id="rId1" Type="http://schemas.openxmlformats.org/officeDocument/2006/relationships/customXml" Target="../customXml/item1.xml"/><Relationship Id="rId6" Type="http://schemas.openxmlformats.org/officeDocument/2006/relationships/slide" Target="slides/slide2.xml"/><Relationship Id="rId15" Type="http://schemas.openxmlformats.org/officeDocument/2006/relationships/slide" Target="slides/slide11.xml"/><Relationship Id="rId23" Type="http://schemas.openxmlformats.org/officeDocument/2006/relationships/slide" Target="slides/slide19.xml"/><Relationship Id="rId28" Type="http://schemas.openxmlformats.org/officeDocument/2006/relationships/slide" Target="slides/slide24.xml"/><Relationship Id="rId36" Type="http://schemas.openxmlformats.org/officeDocument/2006/relationships/slide" Target="slides/slide32.xml"/><Relationship Id="rId49" Type="http://schemas.openxmlformats.org/officeDocument/2006/relationships/slide" Target="slides/slide45.xml"/><Relationship Id="rId57" Type="http://schemas.openxmlformats.org/officeDocument/2006/relationships/viewProps" Target="viewProps.xml"/><Relationship Id="rId10" Type="http://schemas.openxmlformats.org/officeDocument/2006/relationships/slide" Target="slides/slide6.xml"/><Relationship Id="rId31" Type="http://schemas.openxmlformats.org/officeDocument/2006/relationships/slide" Target="slides/slide27.xml"/><Relationship Id="rId44" Type="http://schemas.openxmlformats.org/officeDocument/2006/relationships/slide" Target="slides/slide40.xml"/><Relationship Id="rId52" Type="http://schemas.openxmlformats.org/officeDocument/2006/relationships/slide" Target="slides/slide48.xml"/><Relationship Id="rId60" Type="http://schemas.microsoft.com/office/2015/10/relationships/revisionInfo" Target="revisionInfo.xml"/></Relationships>
</file>

<file path=ppt/diagrams/colors1.xml><?xml version="1.0" encoding="utf-8"?>
<dgm:colorsDef xmlns:dgm="http://schemas.openxmlformats.org/drawingml/2006/diagram" xmlns:a="http://schemas.openxmlformats.org/drawingml/2006/main" uniqueId="urn:microsoft.com/office/officeart/2005/8/colors/accent2_2">
  <dgm:title val=""/>
  <dgm:desc val=""/>
  <dgm:catLst>
    <dgm:cat type="accent2" pri="11200"/>
  </dgm:catLst>
  <dgm:styleLbl name="node0">
    <dgm:fillClrLst meth="repeat">
      <a:schemeClr val="accent2"/>
    </dgm:fillClrLst>
    <dgm:linClrLst meth="repeat">
      <a:schemeClr val="lt1"/>
    </dgm:linClrLst>
    <dgm:effectClrLst/>
    <dgm:txLinClrLst/>
    <dgm:txFillClrLst/>
    <dgm:txEffectClrLst/>
  </dgm:styleLbl>
  <dgm:styleLbl name="node1">
    <dgm:fillClrLst meth="repeat">
      <a:schemeClr val="accent2"/>
    </dgm:fillClrLst>
    <dgm:linClrLst meth="repeat">
      <a:schemeClr val="lt1"/>
    </dgm:linClrLst>
    <dgm:effectClrLst/>
    <dgm:txLinClrLst/>
    <dgm:txFillClrLst/>
    <dgm:txEffectClrLst/>
  </dgm:styleLbl>
  <dgm:styleLbl name="alignNode1">
    <dgm:fillClrLst meth="repeat">
      <a:schemeClr val="accent2"/>
    </dgm:fillClrLst>
    <dgm:linClrLst meth="repeat">
      <a:schemeClr val="accent2"/>
    </dgm:linClrLst>
    <dgm:effectClrLst/>
    <dgm:txLinClrLst/>
    <dgm:txFillClrLst/>
    <dgm:txEffectClrLst/>
  </dgm:styleLbl>
  <dgm:styleLbl name="lnNode1">
    <dgm:fillClrLst meth="repeat">
      <a:schemeClr val="accent2"/>
    </dgm:fillClrLst>
    <dgm:linClrLst meth="repeat">
      <a:schemeClr val="lt1"/>
    </dgm:linClrLst>
    <dgm:effectClrLst/>
    <dgm:txLinClrLst/>
    <dgm:txFillClrLst/>
    <dgm:txEffectClrLst/>
  </dgm:styleLbl>
  <dgm:styleLbl name="vennNode1">
    <dgm:fillClrLst meth="repeat">
      <a:schemeClr val="accent2">
        <a:alpha val="50000"/>
      </a:schemeClr>
    </dgm:fillClrLst>
    <dgm:linClrLst meth="repeat">
      <a:schemeClr val="lt1"/>
    </dgm:linClrLst>
    <dgm:effectClrLst/>
    <dgm:txLinClrLst/>
    <dgm:txFillClrLst/>
    <dgm:txEffectClrLst/>
  </dgm:styleLbl>
  <dgm:styleLbl name="node2">
    <dgm:fillClrLst meth="repeat">
      <a:schemeClr val="accent2"/>
    </dgm:fillClrLst>
    <dgm:linClrLst meth="repeat">
      <a:schemeClr val="lt1"/>
    </dgm:linClrLst>
    <dgm:effectClrLst/>
    <dgm:txLinClrLst/>
    <dgm:txFillClrLst/>
    <dgm:txEffectClrLst/>
  </dgm:styleLbl>
  <dgm:styleLbl name="node3">
    <dgm:fillClrLst meth="repeat">
      <a:schemeClr val="accent2"/>
    </dgm:fillClrLst>
    <dgm:linClrLst meth="repeat">
      <a:schemeClr val="lt1"/>
    </dgm:linClrLst>
    <dgm:effectClrLst/>
    <dgm:txLinClrLst/>
    <dgm:txFillClrLst/>
    <dgm:txEffectClrLst/>
  </dgm:styleLbl>
  <dgm:styleLbl name="node4">
    <dgm:fillClrLst meth="repeat">
      <a:schemeClr val="accent2"/>
    </dgm:fillClrLst>
    <dgm:linClrLst meth="repeat">
      <a:schemeClr val="lt1"/>
    </dgm:linClrLst>
    <dgm:effectClrLst/>
    <dgm:txLinClrLst/>
    <dgm:txFillClrLst/>
    <dgm:txEffectClrLst/>
  </dgm:styleLbl>
  <dgm:styleLbl name="fgImgPlace1">
    <dgm:fillClrLst meth="repeat">
      <a:schemeClr val="accent2">
        <a:tint val="50000"/>
      </a:schemeClr>
    </dgm:fillClrLst>
    <dgm:linClrLst meth="repeat">
      <a:schemeClr val="lt1"/>
    </dgm:linClrLst>
    <dgm:effectClrLst/>
    <dgm:txLinClrLst/>
    <dgm:txFillClrLst meth="repeat">
      <a:schemeClr val="lt1"/>
    </dgm:txFillClrLst>
    <dgm:txEffectClrLst/>
  </dgm:styleLbl>
  <dgm:styleLbl name="alignImgPlace1">
    <dgm:fillClrLst meth="repeat">
      <a:schemeClr val="accent2">
        <a:tint val="50000"/>
      </a:schemeClr>
    </dgm:fillClrLst>
    <dgm:linClrLst meth="repeat">
      <a:schemeClr val="lt1"/>
    </dgm:linClrLst>
    <dgm:effectClrLst/>
    <dgm:txLinClrLst/>
    <dgm:txFillClrLst meth="repeat">
      <a:schemeClr val="lt1"/>
    </dgm:txFillClrLst>
    <dgm:txEffectClrLst/>
  </dgm:styleLbl>
  <dgm:styleLbl name="bgImgPlace1">
    <dgm:fillClrLst meth="repeat">
      <a:schemeClr val="accent2">
        <a:tint val="50000"/>
      </a:schemeClr>
    </dgm:fillClrLst>
    <dgm:linClrLst meth="repeat">
      <a:schemeClr val="lt1"/>
    </dgm:linClrLst>
    <dgm:effectClrLst/>
    <dgm:txLinClrLst/>
    <dgm:txFillClrLst meth="repeat">
      <a:schemeClr val="lt1"/>
    </dgm:txFillClrLst>
    <dgm:txEffectClrLst/>
  </dgm:styleLbl>
  <dgm:styleLbl name="sibTrans2D1">
    <dgm:fillClrLst meth="repeat">
      <a:schemeClr val="accent2">
        <a:tint val="60000"/>
      </a:schemeClr>
    </dgm:fillClrLst>
    <dgm:linClrLst meth="repeat">
      <a:schemeClr val="accent2">
        <a:tint val="60000"/>
      </a:schemeClr>
    </dgm:linClrLst>
    <dgm:effectClrLst/>
    <dgm:txLinClrLst/>
    <dgm:txFillClrLst/>
    <dgm:txEffectClrLst/>
  </dgm:styleLbl>
  <dgm:styleLbl name="fgSibTrans2D1">
    <dgm:fillClrLst meth="repeat">
      <a:schemeClr val="accent2">
        <a:tint val="60000"/>
      </a:schemeClr>
    </dgm:fillClrLst>
    <dgm:linClrLst meth="repeat">
      <a:schemeClr val="accent2">
        <a:tint val="60000"/>
      </a:schemeClr>
    </dgm:linClrLst>
    <dgm:effectClrLst/>
    <dgm:txLinClrLst/>
    <dgm:txFillClrLst/>
    <dgm:txEffectClrLst/>
  </dgm:styleLbl>
  <dgm:styleLbl name="bgSibTrans2D1">
    <dgm:fillClrLst meth="repeat">
      <a:schemeClr val="accent2">
        <a:tint val="60000"/>
      </a:schemeClr>
    </dgm:fillClrLst>
    <dgm:linClrLst meth="repeat">
      <a:schemeClr val="accent2">
        <a:tint val="60000"/>
      </a:schemeClr>
    </dgm:linClrLst>
    <dgm:effectClrLst/>
    <dgm:txLinClrLst/>
    <dgm:txFillClrLst/>
    <dgm:txEffectClrLst/>
  </dgm:styleLbl>
  <dgm:styleLbl name="sibTrans1D1">
    <dgm:fillClrLst meth="repeat">
      <a:schemeClr val="accent2"/>
    </dgm:fillClrLst>
    <dgm:linClrLst meth="repeat">
      <a:schemeClr val="accent2"/>
    </dgm:linClrLst>
    <dgm:effectClrLst/>
    <dgm:txLinClrLst/>
    <dgm:txFillClrLst meth="repeat">
      <a:schemeClr val="tx1"/>
    </dgm:txFillClrLst>
    <dgm:txEffectClrLst/>
  </dgm:styleLbl>
  <dgm:styleLbl name="callout">
    <dgm:fillClrLst meth="repeat">
      <a:schemeClr val="accent2"/>
    </dgm:fillClrLst>
    <dgm:linClrLst meth="repeat">
      <a:schemeClr val="accent2">
        <a:tint val="50000"/>
      </a:schemeClr>
    </dgm:linClrLst>
    <dgm:effectClrLst/>
    <dgm:txLinClrLst/>
    <dgm:txFillClrLst meth="repeat">
      <a:schemeClr val="tx1"/>
    </dgm:txFillClrLst>
    <dgm:txEffectClrLst/>
  </dgm:styleLbl>
  <dgm:styleLbl name="asst0">
    <dgm:fillClrLst meth="repeat">
      <a:schemeClr val="accent2"/>
    </dgm:fillClrLst>
    <dgm:linClrLst meth="repeat">
      <a:schemeClr val="lt1"/>
    </dgm:linClrLst>
    <dgm:effectClrLst/>
    <dgm:txLinClrLst/>
    <dgm:txFillClrLst/>
    <dgm:txEffectClrLst/>
  </dgm:styleLbl>
  <dgm:styleLbl name="asst1">
    <dgm:fillClrLst meth="repeat">
      <a:schemeClr val="accent2"/>
    </dgm:fillClrLst>
    <dgm:linClrLst meth="repeat">
      <a:schemeClr val="lt1"/>
    </dgm:linClrLst>
    <dgm:effectClrLst/>
    <dgm:txLinClrLst/>
    <dgm:txFillClrLst/>
    <dgm:txEffectClrLst/>
  </dgm:styleLbl>
  <dgm:styleLbl name="asst2">
    <dgm:fillClrLst meth="repeat">
      <a:schemeClr val="accent2"/>
    </dgm:fillClrLst>
    <dgm:linClrLst meth="repeat">
      <a:schemeClr val="lt1"/>
    </dgm:linClrLst>
    <dgm:effectClrLst/>
    <dgm:txLinClrLst/>
    <dgm:txFillClrLst/>
    <dgm:txEffectClrLst/>
  </dgm:styleLbl>
  <dgm:styleLbl name="asst3">
    <dgm:fillClrLst meth="repeat">
      <a:schemeClr val="accent2"/>
    </dgm:fillClrLst>
    <dgm:linClrLst meth="repeat">
      <a:schemeClr val="lt1"/>
    </dgm:linClrLst>
    <dgm:effectClrLst/>
    <dgm:txLinClrLst/>
    <dgm:txFillClrLst/>
    <dgm:txEffectClrLst/>
  </dgm:styleLbl>
  <dgm:styleLbl name="asst4">
    <dgm:fillClrLst meth="repeat">
      <a:schemeClr val="accent2"/>
    </dgm:fillClrLst>
    <dgm:linClrLst meth="repeat">
      <a:schemeClr val="lt1"/>
    </dgm:linClrLst>
    <dgm:effectClrLst/>
    <dgm:txLinClrLst/>
    <dgm:txFillClrLst/>
    <dgm:txEffectClrLst/>
  </dgm:styleLbl>
  <dgm:styleLbl name="parChTrans2D1">
    <dgm:fillClrLst meth="repeat">
      <a:schemeClr val="accent2">
        <a:tint val="60000"/>
      </a:schemeClr>
    </dgm:fillClrLst>
    <dgm:linClrLst meth="repeat">
      <a:schemeClr val="accent2">
        <a:tint val="60000"/>
      </a:schemeClr>
    </dgm:linClrLst>
    <dgm:effectClrLst/>
    <dgm:txLinClrLst/>
    <dgm:txFillClrLst meth="repeat">
      <a:schemeClr val="lt1"/>
    </dgm:txFillClrLst>
    <dgm:txEffectClrLst/>
  </dgm:styleLbl>
  <dgm:styleLbl name="parChTrans2D2">
    <dgm:fillClrLst meth="repeat">
      <a:schemeClr val="accent2"/>
    </dgm:fillClrLst>
    <dgm:linClrLst meth="repeat">
      <a:schemeClr val="accent2"/>
    </dgm:linClrLst>
    <dgm:effectClrLst/>
    <dgm:txLinClrLst/>
    <dgm:txFillClrLst meth="repeat">
      <a:schemeClr val="lt1"/>
    </dgm:txFillClrLst>
    <dgm:txEffectClrLst/>
  </dgm:styleLbl>
  <dgm:styleLbl name="parChTrans2D3">
    <dgm:fillClrLst meth="repeat">
      <a:schemeClr val="accent2"/>
    </dgm:fillClrLst>
    <dgm:linClrLst meth="repeat">
      <a:schemeClr val="accent2"/>
    </dgm:linClrLst>
    <dgm:effectClrLst/>
    <dgm:txLinClrLst/>
    <dgm:txFillClrLst meth="repeat">
      <a:schemeClr val="lt1"/>
    </dgm:txFillClrLst>
    <dgm:txEffectClrLst/>
  </dgm:styleLbl>
  <dgm:styleLbl name="parChTrans2D4">
    <dgm:fillClrLst meth="repeat">
      <a:schemeClr val="accent2"/>
    </dgm:fillClrLst>
    <dgm:linClrLst meth="repeat">
      <a:schemeClr val="accent2"/>
    </dgm:linClrLst>
    <dgm:effectClrLst/>
    <dgm:txLinClrLst/>
    <dgm:txFillClrLst meth="repeat">
      <a:schemeClr val="lt1"/>
    </dgm:txFillClrLst>
    <dgm:txEffectClrLst/>
  </dgm:styleLbl>
  <dgm:styleLbl name="parChTrans1D1">
    <dgm:fillClrLst meth="repeat">
      <a:schemeClr val="accent2"/>
    </dgm:fillClrLst>
    <dgm:linClrLst meth="repeat">
      <a:schemeClr val="accent2">
        <a:shade val="60000"/>
      </a:schemeClr>
    </dgm:linClrLst>
    <dgm:effectClrLst/>
    <dgm:txLinClrLst/>
    <dgm:txFillClrLst meth="repeat">
      <a:schemeClr val="tx1"/>
    </dgm:txFillClrLst>
    <dgm:txEffectClrLst/>
  </dgm:styleLbl>
  <dgm:styleLbl name="parChTrans1D2">
    <dgm:fillClrLst meth="repeat">
      <a:schemeClr val="accent2"/>
    </dgm:fillClrLst>
    <dgm:linClrLst meth="repeat">
      <a:schemeClr val="accent2">
        <a:shade val="60000"/>
      </a:schemeClr>
    </dgm:linClrLst>
    <dgm:effectClrLst/>
    <dgm:txLinClrLst/>
    <dgm:txFillClrLst meth="repeat">
      <a:schemeClr val="tx1"/>
    </dgm:txFillClrLst>
    <dgm:txEffectClrLst/>
  </dgm:styleLbl>
  <dgm:styleLbl name="parChTrans1D3">
    <dgm:fillClrLst meth="repeat">
      <a:schemeClr val="accent2"/>
    </dgm:fillClrLst>
    <dgm:linClrLst meth="repeat">
      <a:schemeClr val="accent2">
        <a:shade val="80000"/>
      </a:schemeClr>
    </dgm:linClrLst>
    <dgm:effectClrLst/>
    <dgm:txLinClrLst/>
    <dgm:txFillClrLst meth="repeat">
      <a:schemeClr val="tx1"/>
    </dgm:txFillClrLst>
    <dgm:txEffectClrLst/>
  </dgm:styleLbl>
  <dgm:styleLbl name="parChTrans1D4">
    <dgm:fillClrLst meth="repeat">
      <a:schemeClr val="accent2"/>
    </dgm:fillClrLst>
    <dgm:linClrLst meth="repeat">
      <a:schemeClr val="accent2">
        <a:shade val="80000"/>
      </a:schemeClr>
    </dgm:linClrLst>
    <dgm:effectClrLst/>
    <dgm:txLinClrLst/>
    <dgm:txFillClrLst meth="repeat">
      <a:schemeClr val="tx1"/>
    </dgm:txFillClrLst>
    <dgm:txEffectClrLst/>
  </dgm:styleLbl>
  <dgm:styleLbl name="fgAcc1">
    <dgm:fillClrLst meth="repeat">
      <a:schemeClr val="lt1">
        <a:alpha val="90000"/>
      </a:schemeClr>
    </dgm:fillClrLst>
    <dgm:linClrLst meth="repeat">
      <a:schemeClr val="accent2"/>
    </dgm:linClrLst>
    <dgm:effectClrLst/>
    <dgm:txLinClrLst/>
    <dgm:txFillClrLst meth="repeat">
      <a:schemeClr val="dk1"/>
    </dgm:txFillClrLst>
    <dgm:txEffectClrLst/>
  </dgm:styleLbl>
  <dgm:styleLbl name="conFgAcc1">
    <dgm:fillClrLst meth="repeat">
      <a:schemeClr val="lt1">
        <a:alpha val="90000"/>
      </a:schemeClr>
    </dgm:fillClrLst>
    <dgm:linClrLst meth="repeat">
      <a:schemeClr val="accent2"/>
    </dgm:linClrLst>
    <dgm:effectClrLst/>
    <dgm:txLinClrLst/>
    <dgm:txFillClrLst meth="repeat">
      <a:schemeClr val="dk1"/>
    </dgm:txFillClrLst>
    <dgm:txEffectClrLst/>
  </dgm:styleLbl>
  <dgm:styleLbl name="alignAcc1">
    <dgm:fillClrLst meth="repeat">
      <a:schemeClr val="lt1">
        <a:alpha val="90000"/>
      </a:schemeClr>
    </dgm:fillClrLst>
    <dgm:linClrLst meth="repeat">
      <a:schemeClr val="accent2"/>
    </dgm:linClrLst>
    <dgm:effectClrLst/>
    <dgm:txLinClrLst/>
    <dgm:txFillClrLst meth="repeat">
      <a:schemeClr val="dk1"/>
    </dgm:txFillClrLst>
    <dgm:txEffectClrLst/>
  </dgm:styleLbl>
  <dgm:styleLbl name="trAlignAcc1">
    <dgm:fillClrLst meth="repeat">
      <a:schemeClr val="lt1">
        <a:alpha val="40000"/>
      </a:schemeClr>
    </dgm:fillClrLst>
    <dgm:linClrLst meth="repeat">
      <a:schemeClr val="accent2"/>
    </dgm:linClrLst>
    <dgm:effectClrLst/>
    <dgm:txLinClrLst/>
    <dgm:txFillClrLst meth="repeat">
      <a:schemeClr val="dk1"/>
    </dgm:txFillClrLst>
    <dgm:txEffectClrLst/>
  </dgm:styleLbl>
  <dgm:styleLbl name="bgAcc1">
    <dgm:fillClrLst meth="repeat">
      <a:schemeClr val="lt1">
        <a:alpha val="90000"/>
      </a:schemeClr>
    </dgm:fillClrLst>
    <dgm:linClrLst meth="repeat">
      <a:schemeClr val="accent2"/>
    </dgm:linClrLst>
    <dgm:effectClrLst/>
    <dgm:txLinClrLst/>
    <dgm:txFillClrLst meth="repeat">
      <a:schemeClr val="dk1"/>
    </dgm:txFillClrLst>
    <dgm:txEffectClrLst/>
  </dgm:styleLbl>
  <dgm:styleLbl name="solidFgAcc1">
    <dgm:fillClrLst meth="repeat">
      <a:schemeClr val="lt1"/>
    </dgm:fillClrLst>
    <dgm:linClrLst meth="repeat">
      <a:schemeClr val="accent2"/>
    </dgm:linClrLst>
    <dgm:effectClrLst/>
    <dgm:txLinClrLst/>
    <dgm:txFillClrLst meth="repeat">
      <a:schemeClr val="dk1"/>
    </dgm:txFillClrLst>
    <dgm:txEffectClrLst/>
  </dgm:styleLbl>
  <dgm:styleLbl name="solidAlignAcc1">
    <dgm:fillClrLst meth="repeat">
      <a:schemeClr val="lt1"/>
    </dgm:fillClrLst>
    <dgm:linClrLst meth="repeat">
      <a:schemeClr val="accent2"/>
    </dgm:linClrLst>
    <dgm:effectClrLst/>
    <dgm:txLinClrLst/>
    <dgm:txFillClrLst meth="repeat">
      <a:schemeClr val="dk1"/>
    </dgm:txFillClrLst>
    <dgm:txEffectClrLst/>
  </dgm:styleLbl>
  <dgm:styleLbl name="solidBgAcc1">
    <dgm:fillClrLst meth="repeat">
      <a:schemeClr val="lt1"/>
    </dgm:fillClrLst>
    <dgm:linClrLst meth="repeat">
      <a:schemeClr val="accent2"/>
    </dgm:linClrLst>
    <dgm:effectClrLst/>
    <dgm:txLinClrLst/>
    <dgm:txFillClrLst meth="repeat">
      <a:schemeClr val="dk1"/>
    </dgm:txFillClrLst>
    <dgm:txEffectClrLst/>
  </dgm:styleLbl>
  <dgm:styleLbl name="fgAccFollowNode1">
    <dgm:fillClrLst meth="repeat">
      <a:schemeClr val="accent2">
        <a:alpha val="90000"/>
        <a:tint val="40000"/>
      </a:schemeClr>
    </dgm:fillClrLst>
    <dgm:linClrLst meth="repeat">
      <a:schemeClr val="accent2">
        <a:alpha val="90000"/>
        <a:tint val="40000"/>
      </a:schemeClr>
    </dgm:linClrLst>
    <dgm:effectClrLst/>
    <dgm:txLinClrLst/>
    <dgm:txFillClrLst meth="repeat">
      <a:schemeClr val="dk1"/>
    </dgm:txFillClrLst>
    <dgm:txEffectClrLst/>
  </dgm:styleLbl>
  <dgm:styleLbl name="alignAccFollowNode1">
    <dgm:fillClrLst meth="repeat">
      <a:schemeClr val="accent2">
        <a:alpha val="90000"/>
        <a:tint val="40000"/>
      </a:schemeClr>
    </dgm:fillClrLst>
    <dgm:linClrLst meth="repeat">
      <a:schemeClr val="accent2">
        <a:alpha val="90000"/>
        <a:tint val="40000"/>
      </a:schemeClr>
    </dgm:linClrLst>
    <dgm:effectClrLst/>
    <dgm:txLinClrLst/>
    <dgm:txFillClrLst meth="repeat">
      <a:schemeClr val="dk1"/>
    </dgm:txFillClrLst>
    <dgm:txEffectClrLst/>
  </dgm:styleLbl>
  <dgm:styleLbl name="bgAccFollowNode1">
    <dgm:fillClrLst meth="repeat">
      <a:schemeClr val="accent2">
        <a:alpha val="90000"/>
        <a:tint val="40000"/>
      </a:schemeClr>
    </dgm:fillClrLst>
    <dgm:linClrLst meth="repeat">
      <a:schemeClr val="accent2">
        <a:alpha val="90000"/>
        <a:tint val="40000"/>
      </a:schemeClr>
    </dgm:linClrLst>
    <dgm:effectClrLst/>
    <dgm:txLinClrLst/>
    <dgm:txFillClrLst meth="repeat">
      <a:schemeClr val="dk1"/>
    </dgm:txFillClrLst>
    <dgm:txEffectClrLst/>
  </dgm:styleLbl>
  <dgm:styleLbl name="fgAcc0">
    <dgm:fillClrLst meth="repeat">
      <a:schemeClr val="lt1">
        <a:alpha val="90000"/>
      </a:schemeClr>
    </dgm:fillClrLst>
    <dgm:linClrLst meth="repeat">
      <a:schemeClr val="accent2"/>
    </dgm:linClrLst>
    <dgm:effectClrLst/>
    <dgm:txLinClrLst/>
    <dgm:txFillClrLst meth="repeat">
      <a:schemeClr val="dk1"/>
    </dgm:txFillClrLst>
    <dgm:txEffectClrLst/>
  </dgm:styleLbl>
  <dgm:styleLbl name="fgAcc2">
    <dgm:fillClrLst meth="repeat">
      <a:schemeClr val="lt1">
        <a:alpha val="90000"/>
      </a:schemeClr>
    </dgm:fillClrLst>
    <dgm:linClrLst meth="repeat">
      <a:schemeClr val="accent2"/>
    </dgm:linClrLst>
    <dgm:effectClrLst/>
    <dgm:txLinClrLst/>
    <dgm:txFillClrLst meth="repeat">
      <a:schemeClr val="dk1"/>
    </dgm:txFillClrLst>
    <dgm:txEffectClrLst/>
  </dgm:styleLbl>
  <dgm:styleLbl name="fgAcc3">
    <dgm:fillClrLst meth="repeat">
      <a:schemeClr val="lt1">
        <a:alpha val="90000"/>
      </a:schemeClr>
    </dgm:fillClrLst>
    <dgm:linClrLst meth="repeat">
      <a:schemeClr val="accent2"/>
    </dgm:linClrLst>
    <dgm:effectClrLst/>
    <dgm:txLinClrLst/>
    <dgm:txFillClrLst meth="repeat">
      <a:schemeClr val="dk1"/>
    </dgm:txFillClrLst>
    <dgm:txEffectClrLst/>
  </dgm:styleLbl>
  <dgm:styleLbl name="fgAcc4">
    <dgm:fillClrLst meth="repeat">
      <a:schemeClr val="lt1">
        <a:alpha val="90000"/>
      </a:schemeClr>
    </dgm:fillClrLst>
    <dgm:linClrLst meth="repeat">
      <a:schemeClr val="accent2"/>
    </dgm:linClrLst>
    <dgm:effectClrLst/>
    <dgm:txLinClrLst/>
    <dgm:txFillClrLst meth="repeat">
      <a:schemeClr val="dk1"/>
    </dgm:txFillClrLst>
    <dgm:txEffectClrLst/>
  </dgm:styleLbl>
  <dgm:styleLbl name="bgShp">
    <dgm:fillClrLst meth="repeat">
      <a:schemeClr val="accent2">
        <a:tint val="40000"/>
      </a:schemeClr>
    </dgm:fillClrLst>
    <dgm:linClrLst meth="repeat">
      <a:schemeClr val="accent2"/>
    </dgm:linClrLst>
    <dgm:effectClrLst/>
    <dgm:txLinClrLst/>
    <dgm:txFillClrLst meth="repeat">
      <a:schemeClr val="dk1"/>
    </dgm:txFillClrLst>
    <dgm:txEffectClrLst/>
  </dgm:styleLbl>
  <dgm:styleLbl name="dkBgShp">
    <dgm:fillClrLst meth="repeat">
      <a:schemeClr val="accent2">
        <a:shade val="80000"/>
      </a:schemeClr>
    </dgm:fillClrLst>
    <dgm:linClrLst meth="repeat">
      <a:schemeClr val="accent2"/>
    </dgm:linClrLst>
    <dgm:effectClrLst/>
    <dgm:txLinClrLst/>
    <dgm:txFillClrLst meth="repeat">
      <a:schemeClr val="lt1"/>
    </dgm:txFillClrLst>
    <dgm:txEffectClrLst/>
  </dgm:styleLbl>
  <dgm:styleLbl name="trBgShp">
    <dgm:fillClrLst meth="repeat">
      <a:schemeClr val="accent2">
        <a:tint val="50000"/>
        <a:alpha val="40000"/>
      </a:schemeClr>
    </dgm:fillClrLst>
    <dgm:linClrLst meth="repeat">
      <a:schemeClr val="accent2"/>
    </dgm:linClrLst>
    <dgm:effectClrLst/>
    <dgm:txLinClrLst/>
    <dgm:txFillClrLst meth="repeat">
      <a:schemeClr val="lt1"/>
    </dgm:txFillClrLst>
    <dgm:txEffectClrLst/>
  </dgm:styleLbl>
  <dgm:styleLbl name="fgShp">
    <dgm:fillClrLst meth="repeat">
      <a:schemeClr val="accent2">
        <a:tint val="60000"/>
      </a:schemeClr>
    </dgm:fillClrLst>
    <dgm:linClrLst meth="repeat">
      <a:schemeClr val="lt1"/>
    </dgm:linClrLst>
    <dgm:effectClrLst/>
    <dgm:txLinClrLst/>
    <dgm:txFillClrLst meth="repeat">
      <a:schemeClr val="dk1"/>
    </dgm:txFillClrLst>
    <dgm:txEffectClrLst/>
  </dgm:styleLbl>
  <dgm:styleLbl name="revTx">
    <dgm:fillClrLst meth="repeat">
      <a:schemeClr val="lt1">
        <a:alpha val="0"/>
      </a:schemeClr>
    </dgm:fillClrLst>
    <dgm:linClrLst meth="repeat">
      <a:schemeClr val="dk1">
        <a:alpha val="0"/>
      </a:schemeClr>
    </dgm:linClrLst>
    <dgm:effectClrLst/>
    <dgm:txLinClrLst/>
    <dgm:txFillClrLst meth="repeat">
      <a:schemeClr val="tx1"/>
    </dgm:txFillClrLst>
    <dgm:txEffectClrLst/>
  </dgm:styleLbl>
</dgm:colorsDef>
</file>

<file path=ppt/diagrams/colors2.xml><?xml version="1.0" encoding="utf-8"?>
<dgm:colorsDef xmlns:dgm="http://schemas.openxmlformats.org/drawingml/2006/diagram" xmlns:a="http://schemas.openxmlformats.org/drawingml/2006/main" uniqueId="urn:microsoft.com/office/officeart/2005/8/colors/accent2_2">
  <dgm:title val=""/>
  <dgm:desc val=""/>
  <dgm:catLst>
    <dgm:cat type="accent2" pri="11200"/>
  </dgm:catLst>
  <dgm:styleLbl name="node0">
    <dgm:fillClrLst meth="repeat">
      <a:schemeClr val="accent2"/>
    </dgm:fillClrLst>
    <dgm:linClrLst meth="repeat">
      <a:schemeClr val="lt1"/>
    </dgm:linClrLst>
    <dgm:effectClrLst/>
    <dgm:txLinClrLst/>
    <dgm:txFillClrLst/>
    <dgm:txEffectClrLst/>
  </dgm:styleLbl>
  <dgm:styleLbl name="node1">
    <dgm:fillClrLst meth="repeat">
      <a:schemeClr val="accent2"/>
    </dgm:fillClrLst>
    <dgm:linClrLst meth="repeat">
      <a:schemeClr val="lt1"/>
    </dgm:linClrLst>
    <dgm:effectClrLst/>
    <dgm:txLinClrLst/>
    <dgm:txFillClrLst/>
    <dgm:txEffectClrLst/>
  </dgm:styleLbl>
  <dgm:styleLbl name="alignNode1">
    <dgm:fillClrLst meth="repeat">
      <a:schemeClr val="accent2"/>
    </dgm:fillClrLst>
    <dgm:linClrLst meth="repeat">
      <a:schemeClr val="accent2"/>
    </dgm:linClrLst>
    <dgm:effectClrLst/>
    <dgm:txLinClrLst/>
    <dgm:txFillClrLst/>
    <dgm:txEffectClrLst/>
  </dgm:styleLbl>
  <dgm:styleLbl name="lnNode1">
    <dgm:fillClrLst meth="repeat">
      <a:schemeClr val="accent2"/>
    </dgm:fillClrLst>
    <dgm:linClrLst meth="repeat">
      <a:schemeClr val="lt1"/>
    </dgm:linClrLst>
    <dgm:effectClrLst/>
    <dgm:txLinClrLst/>
    <dgm:txFillClrLst/>
    <dgm:txEffectClrLst/>
  </dgm:styleLbl>
  <dgm:styleLbl name="vennNode1">
    <dgm:fillClrLst meth="repeat">
      <a:schemeClr val="accent2">
        <a:alpha val="50000"/>
      </a:schemeClr>
    </dgm:fillClrLst>
    <dgm:linClrLst meth="repeat">
      <a:schemeClr val="lt1"/>
    </dgm:linClrLst>
    <dgm:effectClrLst/>
    <dgm:txLinClrLst/>
    <dgm:txFillClrLst/>
    <dgm:txEffectClrLst/>
  </dgm:styleLbl>
  <dgm:styleLbl name="node2">
    <dgm:fillClrLst meth="repeat">
      <a:schemeClr val="accent2"/>
    </dgm:fillClrLst>
    <dgm:linClrLst meth="repeat">
      <a:schemeClr val="lt1"/>
    </dgm:linClrLst>
    <dgm:effectClrLst/>
    <dgm:txLinClrLst/>
    <dgm:txFillClrLst/>
    <dgm:txEffectClrLst/>
  </dgm:styleLbl>
  <dgm:styleLbl name="node3">
    <dgm:fillClrLst meth="repeat">
      <a:schemeClr val="accent2"/>
    </dgm:fillClrLst>
    <dgm:linClrLst meth="repeat">
      <a:schemeClr val="lt1"/>
    </dgm:linClrLst>
    <dgm:effectClrLst/>
    <dgm:txLinClrLst/>
    <dgm:txFillClrLst/>
    <dgm:txEffectClrLst/>
  </dgm:styleLbl>
  <dgm:styleLbl name="node4">
    <dgm:fillClrLst meth="repeat">
      <a:schemeClr val="accent2"/>
    </dgm:fillClrLst>
    <dgm:linClrLst meth="repeat">
      <a:schemeClr val="lt1"/>
    </dgm:linClrLst>
    <dgm:effectClrLst/>
    <dgm:txLinClrLst/>
    <dgm:txFillClrLst/>
    <dgm:txEffectClrLst/>
  </dgm:styleLbl>
  <dgm:styleLbl name="fgImgPlace1">
    <dgm:fillClrLst meth="repeat">
      <a:schemeClr val="accent2">
        <a:tint val="50000"/>
      </a:schemeClr>
    </dgm:fillClrLst>
    <dgm:linClrLst meth="repeat">
      <a:schemeClr val="lt1"/>
    </dgm:linClrLst>
    <dgm:effectClrLst/>
    <dgm:txLinClrLst/>
    <dgm:txFillClrLst meth="repeat">
      <a:schemeClr val="lt1"/>
    </dgm:txFillClrLst>
    <dgm:txEffectClrLst/>
  </dgm:styleLbl>
  <dgm:styleLbl name="alignImgPlace1">
    <dgm:fillClrLst meth="repeat">
      <a:schemeClr val="accent2">
        <a:tint val="50000"/>
      </a:schemeClr>
    </dgm:fillClrLst>
    <dgm:linClrLst meth="repeat">
      <a:schemeClr val="lt1"/>
    </dgm:linClrLst>
    <dgm:effectClrLst/>
    <dgm:txLinClrLst/>
    <dgm:txFillClrLst meth="repeat">
      <a:schemeClr val="lt1"/>
    </dgm:txFillClrLst>
    <dgm:txEffectClrLst/>
  </dgm:styleLbl>
  <dgm:styleLbl name="bgImgPlace1">
    <dgm:fillClrLst meth="repeat">
      <a:schemeClr val="accent2">
        <a:tint val="50000"/>
      </a:schemeClr>
    </dgm:fillClrLst>
    <dgm:linClrLst meth="repeat">
      <a:schemeClr val="lt1"/>
    </dgm:linClrLst>
    <dgm:effectClrLst/>
    <dgm:txLinClrLst/>
    <dgm:txFillClrLst meth="repeat">
      <a:schemeClr val="lt1"/>
    </dgm:txFillClrLst>
    <dgm:txEffectClrLst/>
  </dgm:styleLbl>
  <dgm:styleLbl name="sibTrans2D1">
    <dgm:fillClrLst meth="repeat">
      <a:schemeClr val="accent2">
        <a:tint val="60000"/>
      </a:schemeClr>
    </dgm:fillClrLst>
    <dgm:linClrLst meth="repeat">
      <a:schemeClr val="accent2">
        <a:tint val="60000"/>
      </a:schemeClr>
    </dgm:linClrLst>
    <dgm:effectClrLst/>
    <dgm:txLinClrLst/>
    <dgm:txFillClrLst/>
    <dgm:txEffectClrLst/>
  </dgm:styleLbl>
  <dgm:styleLbl name="fgSibTrans2D1">
    <dgm:fillClrLst meth="repeat">
      <a:schemeClr val="accent2">
        <a:tint val="60000"/>
      </a:schemeClr>
    </dgm:fillClrLst>
    <dgm:linClrLst meth="repeat">
      <a:schemeClr val="accent2">
        <a:tint val="60000"/>
      </a:schemeClr>
    </dgm:linClrLst>
    <dgm:effectClrLst/>
    <dgm:txLinClrLst/>
    <dgm:txFillClrLst/>
    <dgm:txEffectClrLst/>
  </dgm:styleLbl>
  <dgm:styleLbl name="bgSibTrans2D1">
    <dgm:fillClrLst meth="repeat">
      <a:schemeClr val="accent2">
        <a:tint val="60000"/>
      </a:schemeClr>
    </dgm:fillClrLst>
    <dgm:linClrLst meth="repeat">
      <a:schemeClr val="accent2">
        <a:tint val="60000"/>
      </a:schemeClr>
    </dgm:linClrLst>
    <dgm:effectClrLst/>
    <dgm:txLinClrLst/>
    <dgm:txFillClrLst/>
    <dgm:txEffectClrLst/>
  </dgm:styleLbl>
  <dgm:styleLbl name="sibTrans1D1">
    <dgm:fillClrLst meth="repeat">
      <a:schemeClr val="accent2"/>
    </dgm:fillClrLst>
    <dgm:linClrLst meth="repeat">
      <a:schemeClr val="accent2"/>
    </dgm:linClrLst>
    <dgm:effectClrLst/>
    <dgm:txLinClrLst/>
    <dgm:txFillClrLst meth="repeat">
      <a:schemeClr val="tx1"/>
    </dgm:txFillClrLst>
    <dgm:txEffectClrLst/>
  </dgm:styleLbl>
  <dgm:styleLbl name="callout">
    <dgm:fillClrLst meth="repeat">
      <a:schemeClr val="accent2"/>
    </dgm:fillClrLst>
    <dgm:linClrLst meth="repeat">
      <a:schemeClr val="accent2">
        <a:tint val="50000"/>
      </a:schemeClr>
    </dgm:linClrLst>
    <dgm:effectClrLst/>
    <dgm:txLinClrLst/>
    <dgm:txFillClrLst meth="repeat">
      <a:schemeClr val="tx1"/>
    </dgm:txFillClrLst>
    <dgm:txEffectClrLst/>
  </dgm:styleLbl>
  <dgm:styleLbl name="asst0">
    <dgm:fillClrLst meth="repeat">
      <a:schemeClr val="accent2"/>
    </dgm:fillClrLst>
    <dgm:linClrLst meth="repeat">
      <a:schemeClr val="lt1"/>
    </dgm:linClrLst>
    <dgm:effectClrLst/>
    <dgm:txLinClrLst/>
    <dgm:txFillClrLst/>
    <dgm:txEffectClrLst/>
  </dgm:styleLbl>
  <dgm:styleLbl name="asst1">
    <dgm:fillClrLst meth="repeat">
      <a:schemeClr val="accent2"/>
    </dgm:fillClrLst>
    <dgm:linClrLst meth="repeat">
      <a:schemeClr val="lt1"/>
    </dgm:linClrLst>
    <dgm:effectClrLst/>
    <dgm:txLinClrLst/>
    <dgm:txFillClrLst/>
    <dgm:txEffectClrLst/>
  </dgm:styleLbl>
  <dgm:styleLbl name="asst2">
    <dgm:fillClrLst meth="repeat">
      <a:schemeClr val="accent2"/>
    </dgm:fillClrLst>
    <dgm:linClrLst meth="repeat">
      <a:schemeClr val="lt1"/>
    </dgm:linClrLst>
    <dgm:effectClrLst/>
    <dgm:txLinClrLst/>
    <dgm:txFillClrLst/>
    <dgm:txEffectClrLst/>
  </dgm:styleLbl>
  <dgm:styleLbl name="asst3">
    <dgm:fillClrLst meth="repeat">
      <a:schemeClr val="accent2"/>
    </dgm:fillClrLst>
    <dgm:linClrLst meth="repeat">
      <a:schemeClr val="lt1"/>
    </dgm:linClrLst>
    <dgm:effectClrLst/>
    <dgm:txLinClrLst/>
    <dgm:txFillClrLst/>
    <dgm:txEffectClrLst/>
  </dgm:styleLbl>
  <dgm:styleLbl name="asst4">
    <dgm:fillClrLst meth="repeat">
      <a:schemeClr val="accent2"/>
    </dgm:fillClrLst>
    <dgm:linClrLst meth="repeat">
      <a:schemeClr val="lt1"/>
    </dgm:linClrLst>
    <dgm:effectClrLst/>
    <dgm:txLinClrLst/>
    <dgm:txFillClrLst/>
    <dgm:txEffectClrLst/>
  </dgm:styleLbl>
  <dgm:styleLbl name="parChTrans2D1">
    <dgm:fillClrLst meth="repeat">
      <a:schemeClr val="accent2">
        <a:tint val="60000"/>
      </a:schemeClr>
    </dgm:fillClrLst>
    <dgm:linClrLst meth="repeat">
      <a:schemeClr val="accent2">
        <a:tint val="60000"/>
      </a:schemeClr>
    </dgm:linClrLst>
    <dgm:effectClrLst/>
    <dgm:txLinClrLst/>
    <dgm:txFillClrLst meth="repeat">
      <a:schemeClr val="lt1"/>
    </dgm:txFillClrLst>
    <dgm:txEffectClrLst/>
  </dgm:styleLbl>
  <dgm:styleLbl name="parChTrans2D2">
    <dgm:fillClrLst meth="repeat">
      <a:schemeClr val="accent2"/>
    </dgm:fillClrLst>
    <dgm:linClrLst meth="repeat">
      <a:schemeClr val="accent2"/>
    </dgm:linClrLst>
    <dgm:effectClrLst/>
    <dgm:txLinClrLst/>
    <dgm:txFillClrLst meth="repeat">
      <a:schemeClr val="lt1"/>
    </dgm:txFillClrLst>
    <dgm:txEffectClrLst/>
  </dgm:styleLbl>
  <dgm:styleLbl name="parChTrans2D3">
    <dgm:fillClrLst meth="repeat">
      <a:schemeClr val="accent2"/>
    </dgm:fillClrLst>
    <dgm:linClrLst meth="repeat">
      <a:schemeClr val="accent2"/>
    </dgm:linClrLst>
    <dgm:effectClrLst/>
    <dgm:txLinClrLst/>
    <dgm:txFillClrLst meth="repeat">
      <a:schemeClr val="lt1"/>
    </dgm:txFillClrLst>
    <dgm:txEffectClrLst/>
  </dgm:styleLbl>
  <dgm:styleLbl name="parChTrans2D4">
    <dgm:fillClrLst meth="repeat">
      <a:schemeClr val="accent2"/>
    </dgm:fillClrLst>
    <dgm:linClrLst meth="repeat">
      <a:schemeClr val="accent2"/>
    </dgm:linClrLst>
    <dgm:effectClrLst/>
    <dgm:txLinClrLst/>
    <dgm:txFillClrLst meth="repeat">
      <a:schemeClr val="lt1"/>
    </dgm:txFillClrLst>
    <dgm:txEffectClrLst/>
  </dgm:styleLbl>
  <dgm:styleLbl name="parChTrans1D1">
    <dgm:fillClrLst meth="repeat">
      <a:schemeClr val="accent2"/>
    </dgm:fillClrLst>
    <dgm:linClrLst meth="repeat">
      <a:schemeClr val="accent2">
        <a:shade val="60000"/>
      </a:schemeClr>
    </dgm:linClrLst>
    <dgm:effectClrLst/>
    <dgm:txLinClrLst/>
    <dgm:txFillClrLst meth="repeat">
      <a:schemeClr val="tx1"/>
    </dgm:txFillClrLst>
    <dgm:txEffectClrLst/>
  </dgm:styleLbl>
  <dgm:styleLbl name="parChTrans1D2">
    <dgm:fillClrLst meth="repeat">
      <a:schemeClr val="accent2"/>
    </dgm:fillClrLst>
    <dgm:linClrLst meth="repeat">
      <a:schemeClr val="accent2">
        <a:shade val="60000"/>
      </a:schemeClr>
    </dgm:linClrLst>
    <dgm:effectClrLst/>
    <dgm:txLinClrLst/>
    <dgm:txFillClrLst meth="repeat">
      <a:schemeClr val="tx1"/>
    </dgm:txFillClrLst>
    <dgm:txEffectClrLst/>
  </dgm:styleLbl>
  <dgm:styleLbl name="parChTrans1D3">
    <dgm:fillClrLst meth="repeat">
      <a:schemeClr val="accent2"/>
    </dgm:fillClrLst>
    <dgm:linClrLst meth="repeat">
      <a:schemeClr val="accent2">
        <a:shade val="80000"/>
      </a:schemeClr>
    </dgm:linClrLst>
    <dgm:effectClrLst/>
    <dgm:txLinClrLst/>
    <dgm:txFillClrLst meth="repeat">
      <a:schemeClr val="tx1"/>
    </dgm:txFillClrLst>
    <dgm:txEffectClrLst/>
  </dgm:styleLbl>
  <dgm:styleLbl name="parChTrans1D4">
    <dgm:fillClrLst meth="repeat">
      <a:schemeClr val="accent2"/>
    </dgm:fillClrLst>
    <dgm:linClrLst meth="repeat">
      <a:schemeClr val="accent2">
        <a:shade val="80000"/>
      </a:schemeClr>
    </dgm:linClrLst>
    <dgm:effectClrLst/>
    <dgm:txLinClrLst/>
    <dgm:txFillClrLst meth="repeat">
      <a:schemeClr val="tx1"/>
    </dgm:txFillClrLst>
    <dgm:txEffectClrLst/>
  </dgm:styleLbl>
  <dgm:styleLbl name="fgAcc1">
    <dgm:fillClrLst meth="repeat">
      <a:schemeClr val="lt1">
        <a:alpha val="90000"/>
      </a:schemeClr>
    </dgm:fillClrLst>
    <dgm:linClrLst meth="repeat">
      <a:schemeClr val="accent2"/>
    </dgm:linClrLst>
    <dgm:effectClrLst/>
    <dgm:txLinClrLst/>
    <dgm:txFillClrLst meth="repeat">
      <a:schemeClr val="dk1"/>
    </dgm:txFillClrLst>
    <dgm:txEffectClrLst/>
  </dgm:styleLbl>
  <dgm:styleLbl name="conFgAcc1">
    <dgm:fillClrLst meth="repeat">
      <a:schemeClr val="lt1">
        <a:alpha val="90000"/>
      </a:schemeClr>
    </dgm:fillClrLst>
    <dgm:linClrLst meth="repeat">
      <a:schemeClr val="accent2"/>
    </dgm:linClrLst>
    <dgm:effectClrLst/>
    <dgm:txLinClrLst/>
    <dgm:txFillClrLst meth="repeat">
      <a:schemeClr val="dk1"/>
    </dgm:txFillClrLst>
    <dgm:txEffectClrLst/>
  </dgm:styleLbl>
  <dgm:styleLbl name="alignAcc1">
    <dgm:fillClrLst meth="repeat">
      <a:schemeClr val="lt1">
        <a:alpha val="90000"/>
      </a:schemeClr>
    </dgm:fillClrLst>
    <dgm:linClrLst meth="repeat">
      <a:schemeClr val="accent2"/>
    </dgm:linClrLst>
    <dgm:effectClrLst/>
    <dgm:txLinClrLst/>
    <dgm:txFillClrLst meth="repeat">
      <a:schemeClr val="dk1"/>
    </dgm:txFillClrLst>
    <dgm:txEffectClrLst/>
  </dgm:styleLbl>
  <dgm:styleLbl name="trAlignAcc1">
    <dgm:fillClrLst meth="repeat">
      <a:schemeClr val="lt1">
        <a:alpha val="40000"/>
      </a:schemeClr>
    </dgm:fillClrLst>
    <dgm:linClrLst meth="repeat">
      <a:schemeClr val="accent2"/>
    </dgm:linClrLst>
    <dgm:effectClrLst/>
    <dgm:txLinClrLst/>
    <dgm:txFillClrLst meth="repeat">
      <a:schemeClr val="dk1"/>
    </dgm:txFillClrLst>
    <dgm:txEffectClrLst/>
  </dgm:styleLbl>
  <dgm:styleLbl name="bgAcc1">
    <dgm:fillClrLst meth="repeat">
      <a:schemeClr val="lt1">
        <a:alpha val="90000"/>
      </a:schemeClr>
    </dgm:fillClrLst>
    <dgm:linClrLst meth="repeat">
      <a:schemeClr val="accent2"/>
    </dgm:linClrLst>
    <dgm:effectClrLst/>
    <dgm:txLinClrLst/>
    <dgm:txFillClrLst meth="repeat">
      <a:schemeClr val="dk1"/>
    </dgm:txFillClrLst>
    <dgm:txEffectClrLst/>
  </dgm:styleLbl>
  <dgm:styleLbl name="solidFgAcc1">
    <dgm:fillClrLst meth="repeat">
      <a:schemeClr val="lt1"/>
    </dgm:fillClrLst>
    <dgm:linClrLst meth="repeat">
      <a:schemeClr val="accent2"/>
    </dgm:linClrLst>
    <dgm:effectClrLst/>
    <dgm:txLinClrLst/>
    <dgm:txFillClrLst meth="repeat">
      <a:schemeClr val="dk1"/>
    </dgm:txFillClrLst>
    <dgm:txEffectClrLst/>
  </dgm:styleLbl>
  <dgm:styleLbl name="solidAlignAcc1">
    <dgm:fillClrLst meth="repeat">
      <a:schemeClr val="lt1"/>
    </dgm:fillClrLst>
    <dgm:linClrLst meth="repeat">
      <a:schemeClr val="accent2"/>
    </dgm:linClrLst>
    <dgm:effectClrLst/>
    <dgm:txLinClrLst/>
    <dgm:txFillClrLst meth="repeat">
      <a:schemeClr val="dk1"/>
    </dgm:txFillClrLst>
    <dgm:txEffectClrLst/>
  </dgm:styleLbl>
  <dgm:styleLbl name="solidBgAcc1">
    <dgm:fillClrLst meth="repeat">
      <a:schemeClr val="lt1"/>
    </dgm:fillClrLst>
    <dgm:linClrLst meth="repeat">
      <a:schemeClr val="accent2"/>
    </dgm:linClrLst>
    <dgm:effectClrLst/>
    <dgm:txLinClrLst/>
    <dgm:txFillClrLst meth="repeat">
      <a:schemeClr val="dk1"/>
    </dgm:txFillClrLst>
    <dgm:txEffectClrLst/>
  </dgm:styleLbl>
  <dgm:styleLbl name="fgAccFollowNode1">
    <dgm:fillClrLst meth="repeat">
      <a:schemeClr val="accent2">
        <a:alpha val="90000"/>
        <a:tint val="40000"/>
      </a:schemeClr>
    </dgm:fillClrLst>
    <dgm:linClrLst meth="repeat">
      <a:schemeClr val="accent2">
        <a:alpha val="90000"/>
        <a:tint val="40000"/>
      </a:schemeClr>
    </dgm:linClrLst>
    <dgm:effectClrLst/>
    <dgm:txLinClrLst/>
    <dgm:txFillClrLst meth="repeat">
      <a:schemeClr val="dk1"/>
    </dgm:txFillClrLst>
    <dgm:txEffectClrLst/>
  </dgm:styleLbl>
  <dgm:styleLbl name="alignAccFollowNode1">
    <dgm:fillClrLst meth="repeat">
      <a:schemeClr val="accent2">
        <a:alpha val="90000"/>
        <a:tint val="40000"/>
      </a:schemeClr>
    </dgm:fillClrLst>
    <dgm:linClrLst meth="repeat">
      <a:schemeClr val="accent2">
        <a:alpha val="90000"/>
        <a:tint val="40000"/>
      </a:schemeClr>
    </dgm:linClrLst>
    <dgm:effectClrLst/>
    <dgm:txLinClrLst/>
    <dgm:txFillClrLst meth="repeat">
      <a:schemeClr val="dk1"/>
    </dgm:txFillClrLst>
    <dgm:txEffectClrLst/>
  </dgm:styleLbl>
  <dgm:styleLbl name="bgAccFollowNode1">
    <dgm:fillClrLst meth="repeat">
      <a:schemeClr val="accent2">
        <a:alpha val="90000"/>
        <a:tint val="40000"/>
      </a:schemeClr>
    </dgm:fillClrLst>
    <dgm:linClrLst meth="repeat">
      <a:schemeClr val="accent2">
        <a:alpha val="90000"/>
        <a:tint val="40000"/>
      </a:schemeClr>
    </dgm:linClrLst>
    <dgm:effectClrLst/>
    <dgm:txLinClrLst/>
    <dgm:txFillClrLst meth="repeat">
      <a:schemeClr val="dk1"/>
    </dgm:txFillClrLst>
    <dgm:txEffectClrLst/>
  </dgm:styleLbl>
  <dgm:styleLbl name="fgAcc0">
    <dgm:fillClrLst meth="repeat">
      <a:schemeClr val="lt1">
        <a:alpha val="90000"/>
      </a:schemeClr>
    </dgm:fillClrLst>
    <dgm:linClrLst meth="repeat">
      <a:schemeClr val="accent2"/>
    </dgm:linClrLst>
    <dgm:effectClrLst/>
    <dgm:txLinClrLst/>
    <dgm:txFillClrLst meth="repeat">
      <a:schemeClr val="dk1"/>
    </dgm:txFillClrLst>
    <dgm:txEffectClrLst/>
  </dgm:styleLbl>
  <dgm:styleLbl name="fgAcc2">
    <dgm:fillClrLst meth="repeat">
      <a:schemeClr val="lt1">
        <a:alpha val="90000"/>
      </a:schemeClr>
    </dgm:fillClrLst>
    <dgm:linClrLst meth="repeat">
      <a:schemeClr val="accent2"/>
    </dgm:linClrLst>
    <dgm:effectClrLst/>
    <dgm:txLinClrLst/>
    <dgm:txFillClrLst meth="repeat">
      <a:schemeClr val="dk1"/>
    </dgm:txFillClrLst>
    <dgm:txEffectClrLst/>
  </dgm:styleLbl>
  <dgm:styleLbl name="fgAcc3">
    <dgm:fillClrLst meth="repeat">
      <a:schemeClr val="lt1">
        <a:alpha val="90000"/>
      </a:schemeClr>
    </dgm:fillClrLst>
    <dgm:linClrLst meth="repeat">
      <a:schemeClr val="accent2"/>
    </dgm:linClrLst>
    <dgm:effectClrLst/>
    <dgm:txLinClrLst/>
    <dgm:txFillClrLst meth="repeat">
      <a:schemeClr val="dk1"/>
    </dgm:txFillClrLst>
    <dgm:txEffectClrLst/>
  </dgm:styleLbl>
  <dgm:styleLbl name="fgAcc4">
    <dgm:fillClrLst meth="repeat">
      <a:schemeClr val="lt1">
        <a:alpha val="90000"/>
      </a:schemeClr>
    </dgm:fillClrLst>
    <dgm:linClrLst meth="repeat">
      <a:schemeClr val="accent2"/>
    </dgm:linClrLst>
    <dgm:effectClrLst/>
    <dgm:txLinClrLst/>
    <dgm:txFillClrLst meth="repeat">
      <a:schemeClr val="dk1"/>
    </dgm:txFillClrLst>
    <dgm:txEffectClrLst/>
  </dgm:styleLbl>
  <dgm:styleLbl name="bgShp">
    <dgm:fillClrLst meth="repeat">
      <a:schemeClr val="accent2">
        <a:tint val="40000"/>
      </a:schemeClr>
    </dgm:fillClrLst>
    <dgm:linClrLst meth="repeat">
      <a:schemeClr val="accent2"/>
    </dgm:linClrLst>
    <dgm:effectClrLst/>
    <dgm:txLinClrLst/>
    <dgm:txFillClrLst meth="repeat">
      <a:schemeClr val="dk1"/>
    </dgm:txFillClrLst>
    <dgm:txEffectClrLst/>
  </dgm:styleLbl>
  <dgm:styleLbl name="dkBgShp">
    <dgm:fillClrLst meth="repeat">
      <a:schemeClr val="accent2">
        <a:shade val="80000"/>
      </a:schemeClr>
    </dgm:fillClrLst>
    <dgm:linClrLst meth="repeat">
      <a:schemeClr val="accent2"/>
    </dgm:linClrLst>
    <dgm:effectClrLst/>
    <dgm:txLinClrLst/>
    <dgm:txFillClrLst meth="repeat">
      <a:schemeClr val="lt1"/>
    </dgm:txFillClrLst>
    <dgm:txEffectClrLst/>
  </dgm:styleLbl>
  <dgm:styleLbl name="trBgShp">
    <dgm:fillClrLst meth="repeat">
      <a:schemeClr val="accent2">
        <a:tint val="50000"/>
        <a:alpha val="40000"/>
      </a:schemeClr>
    </dgm:fillClrLst>
    <dgm:linClrLst meth="repeat">
      <a:schemeClr val="accent2"/>
    </dgm:linClrLst>
    <dgm:effectClrLst/>
    <dgm:txLinClrLst/>
    <dgm:txFillClrLst meth="repeat">
      <a:schemeClr val="lt1"/>
    </dgm:txFillClrLst>
    <dgm:txEffectClrLst/>
  </dgm:styleLbl>
  <dgm:styleLbl name="fgShp">
    <dgm:fillClrLst meth="repeat">
      <a:schemeClr val="accent2">
        <a:tint val="60000"/>
      </a:schemeClr>
    </dgm:fillClrLst>
    <dgm:linClrLst meth="repeat">
      <a:schemeClr val="lt1"/>
    </dgm:linClrLst>
    <dgm:effectClrLst/>
    <dgm:txLinClrLst/>
    <dgm:txFillClrLst meth="repeat">
      <a:schemeClr val="dk1"/>
    </dgm:txFillClrLst>
    <dgm:txEffectClrLst/>
  </dgm:styleLbl>
  <dgm:styleLbl name="revTx">
    <dgm:fillClrLst meth="repeat">
      <a:schemeClr val="lt1">
        <a:alpha val="0"/>
      </a:schemeClr>
    </dgm:fillClrLst>
    <dgm:linClrLst meth="repeat">
      <a:schemeClr val="dk1">
        <a:alpha val="0"/>
      </a:schemeClr>
    </dgm:linClrLst>
    <dgm:effectClrLst/>
    <dgm:txLinClrLst/>
    <dgm:txFillClrLst meth="repeat">
      <a:schemeClr val="tx1"/>
    </dgm:txFillClrLst>
    <dgm:txEffectClrLst/>
  </dgm:styleLbl>
</dgm:colorsDef>
</file>

<file path=ppt/diagrams/colors3.xml><?xml version="1.0" encoding="utf-8"?>
<dgm:colorsDef xmlns:dgm="http://schemas.openxmlformats.org/drawingml/2006/diagram" xmlns:a="http://schemas.openxmlformats.org/drawingml/2006/main" uniqueId="urn:microsoft.com/office/officeart/2005/8/colors/accent2_2">
  <dgm:title val=""/>
  <dgm:desc val=""/>
  <dgm:catLst>
    <dgm:cat type="accent2" pri="11200"/>
  </dgm:catLst>
  <dgm:styleLbl name="node0">
    <dgm:fillClrLst meth="repeat">
      <a:schemeClr val="accent2"/>
    </dgm:fillClrLst>
    <dgm:linClrLst meth="repeat">
      <a:schemeClr val="lt1"/>
    </dgm:linClrLst>
    <dgm:effectClrLst/>
    <dgm:txLinClrLst/>
    <dgm:txFillClrLst/>
    <dgm:txEffectClrLst/>
  </dgm:styleLbl>
  <dgm:styleLbl name="node1">
    <dgm:fillClrLst meth="repeat">
      <a:schemeClr val="accent2"/>
    </dgm:fillClrLst>
    <dgm:linClrLst meth="repeat">
      <a:schemeClr val="lt1"/>
    </dgm:linClrLst>
    <dgm:effectClrLst/>
    <dgm:txLinClrLst/>
    <dgm:txFillClrLst/>
    <dgm:txEffectClrLst/>
  </dgm:styleLbl>
  <dgm:styleLbl name="alignNode1">
    <dgm:fillClrLst meth="repeat">
      <a:schemeClr val="accent2"/>
    </dgm:fillClrLst>
    <dgm:linClrLst meth="repeat">
      <a:schemeClr val="accent2"/>
    </dgm:linClrLst>
    <dgm:effectClrLst/>
    <dgm:txLinClrLst/>
    <dgm:txFillClrLst/>
    <dgm:txEffectClrLst/>
  </dgm:styleLbl>
  <dgm:styleLbl name="lnNode1">
    <dgm:fillClrLst meth="repeat">
      <a:schemeClr val="accent2"/>
    </dgm:fillClrLst>
    <dgm:linClrLst meth="repeat">
      <a:schemeClr val="lt1"/>
    </dgm:linClrLst>
    <dgm:effectClrLst/>
    <dgm:txLinClrLst/>
    <dgm:txFillClrLst/>
    <dgm:txEffectClrLst/>
  </dgm:styleLbl>
  <dgm:styleLbl name="vennNode1">
    <dgm:fillClrLst meth="repeat">
      <a:schemeClr val="accent2">
        <a:alpha val="50000"/>
      </a:schemeClr>
    </dgm:fillClrLst>
    <dgm:linClrLst meth="repeat">
      <a:schemeClr val="lt1"/>
    </dgm:linClrLst>
    <dgm:effectClrLst/>
    <dgm:txLinClrLst/>
    <dgm:txFillClrLst/>
    <dgm:txEffectClrLst/>
  </dgm:styleLbl>
  <dgm:styleLbl name="node2">
    <dgm:fillClrLst meth="repeat">
      <a:schemeClr val="accent2"/>
    </dgm:fillClrLst>
    <dgm:linClrLst meth="repeat">
      <a:schemeClr val="lt1"/>
    </dgm:linClrLst>
    <dgm:effectClrLst/>
    <dgm:txLinClrLst/>
    <dgm:txFillClrLst/>
    <dgm:txEffectClrLst/>
  </dgm:styleLbl>
  <dgm:styleLbl name="node3">
    <dgm:fillClrLst meth="repeat">
      <a:schemeClr val="accent2"/>
    </dgm:fillClrLst>
    <dgm:linClrLst meth="repeat">
      <a:schemeClr val="lt1"/>
    </dgm:linClrLst>
    <dgm:effectClrLst/>
    <dgm:txLinClrLst/>
    <dgm:txFillClrLst/>
    <dgm:txEffectClrLst/>
  </dgm:styleLbl>
  <dgm:styleLbl name="node4">
    <dgm:fillClrLst meth="repeat">
      <a:schemeClr val="accent2"/>
    </dgm:fillClrLst>
    <dgm:linClrLst meth="repeat">
      <a:schemeClr val="lt1"/>
    </dgm:linClrLst>
    <dgm:effectClrLst/>
    <dgm:txLinClrLst/>
    <dgm:txFillClrLst/>
    <dgm:txEffectClrLst/>
  </dgm:styleLbl>
  <dgm:styleLbl name="fgImgPlace1">
    <dgm:fillClrLst meth="repeat">
      <a:schemeClr val="accent2">
        <a:tint val="50000"/>
      </a:schemeClr>
    </dgm:fillClrLst>
    <dgm:linClrLst meth="repeat">
      <a:schemeClr val="lt1"/>
    </dgm:linClrLst>
    <dgm:effectClrLst/>
    <dgm:txLinClrLst/>
    <dgm:txFillClrLst meth="repeat">
      <a:schemeClr val="lt1"/>
    </dgm:txFillClrLst>
    <dgm:txEffectClrLst/>
  </dgm:styleLbl>
  <dgm:styleLbl name="alignImgPlace1">
    <dgm:fillClrLst meth="repeat">
      <a:schemeClr val="accent2">
        <a:tint val="50000"/>
      </a:schemeClr>
    </dgm:fillClrLst>
    <dgm:linClrLst meth="repeat">
      <a:schemeClr val="lt1"/>
    </dgm:linClrLst>
    <dgm:effectClrLst/>
    <dgm:txLinClrLst/>
    <dgm:txFillClrLst meth="repeat">
      <a:schemeClr val="lt1"/>
    </dgm:txFillClrLst>
    <dgm:txEffectClrLst/>
  </dgm:styleLbl>
  <dgm:styleLbl name="bgImgPlace1">
    <dgm:fillClrLst meth="repeat">
      <a:schemeClr val="accent2">
        <a:tint val="50000"/>
      </a:schemeClr>
    </dgm:fillClrLst>
    <dgm:linClrLst meth="repeat">
      <a:schemeClr val="lt1"/>
    </dgm:linClrLst>
    <dgm:effectClrLst/>
    <dgm:txLinClrLst/>
    <dgm:txFillClrLst meth="repeat">
      <a:schemeClr val="lt1"/>
    </dgm:txFillClrLst>
    <dgm:txEffectClrLst/>
  </dgm:styleLbl>
  <dgm:styleLbl name="sibTrans2D1">
    <dgm:fillClrLst meth="repeat">
      <a:schemeClr val="accent2">
        <a:tint val="60000"/>
      </a:schemeClr>
    </dgm:fillClrLst>
    <dgm:linClrLst meth="repeat">
      <a:schemeClr val="accent2">
        <a:tint val="60000"/>
      </a:schemeClr>
    </dgm:linClrLst>
    <dgm:effectClrLst/>
    <dgm:txLinClrLst/>
    <dgm:txFillClrLst/>
    <dgm:txEffectClrLst/>
  </dgm:styleLbl>
  <dgm:styleLbl name="fgSibTrans2D1">
    <dgm:fillClrLst meth="repeat">
      <a:schemeClr val="accent2">
        <a:tint val="60000"/>
      </a:schemeClr>
    </dgm:fillClrLst>
    <dgm:linClrLst meth="repeat">
      <a:schemeClr val="accent2">
        <a:tint val="60000"/>
      </a:schemeClr>
    </dgm:linClrLst>
    <dgm:effectClrLst/>
    <dgm:txLinClrLst/>
    <dgm:txFillClrLst/>
    <dgm:txEffectClrLst/>
  </dgm:styleLbl>
  <dgm:styleLbl name="bgSibTrans2D1">
    <dgm:fillClrLst meth="repeat">
      <a:schemeClr val="accent2">
        <a:tint val="60000"/>
      </a:schemeClr>
    </dgm:fillClrLst>
    <dgm:linClrLst meth="repeat">
      <a:schemeClr val="accent2">
        <a:tint val="60000"/>
      </a:schemeClr>
    </dgm:linClrLst>
    <dgm:effectClrLst/>
    <dgm:txLinClrLst/>
    <dgm:txFillClrLst/>
    <dgm:txEffectClrLst/>
  </dgm:styleLbl>
  <dgm:styleLbl name="sibTrans1D1">
    <dgm:fillClrLst meth="repeat">
      <a:schemeClr val="accent2"/>
    </dgm:fillClrLst>
    <dgm:linClrLst meth="repeat">
      <a:schemeClr val="accent2"/>
    </dgm:linClrLst>
    <dgm:effectClrLst/>
    <dgm:txLinClrLst/>
    <dgm:txFillClrLst meth="repeat">
      <a:schemeClr val="tx1"/>
    </dgm:txFillClrLst>
    <dgm:txEffectClrLst/>
  </dgm:styleLbl>
  <dgm:styleLbl name="callout">
    <dgm:fillClrLst meth="repeat">
      <a:schemeClr val="accent2"/>
    </dgm:fillClrLst>
    <dgm:linClrLst meth="repeat">
      <a:schemeClr val="accent2">
        <a:tint val="50000"/>
      </a:schemeClr>
    </dgm:linClrLst>
    <dgm:effectClrLst/>
    <dgm:txLinClrLst/>
    <dgm:txFillClrLst meth="repeat">
      <a:schemeClr val="tx1"/>
    </dgm:txFillClrLst>
    <dgm:txEffectClrLst/>
  </dgm:styleLbl>
  <dgm:styleLbl name="asst0">
    <dgm:fillClrLst meth="repeat">
      <a:schemeClr val="accent2"/>
    </dgm:fillClrLst>
    <dgm:linClrLst meth="repeat">
      <a:schemeClr val="lt1"/>
    </dgm:linClrLst>
    <dgm:effectClrLst/>
    <dgm:txLinClrLst/>
    <dgm:txFillClrLst/>
    <dgm:txEffectClrLst/>
  </dgm:styleLbl>
  <dgm:styleLbl name="asst1">
    <dgm:fillClrLst meth="repeat">
      <a:schemeClr val="accent2"/>
    </dgm:fillClrLst>
    <dgm:linClrLst meth="repeat">
      <a:schemeClr val="lt1"/>
    </dgm:linClrLst>
    <dgm:effectClrLst/>
    <dgm:txLinClrLst/>
    <dgm:txFillClrLst/>
    <dgm:txEffectClrLst/>
  </dgm:styleLbl>
  <dgm:styleLbl name="asst2">
    <dgm:fillClrLst meth="repeat">
      <a:schemeClr val="accent2"/>
    </dgm:fillClrLst>
    <dgm:linClrLst meth="repeat">
      <a:schemeClr val="lt1"/>
    </dgm:linClrLst>
    <dgm:effectClrLst/>
    <dgm:txLinClrLst/>
    <dgm:txFillClrLst/>
    <dgm:txEffectClrLst/>
  </dgm:styleLbl>
  <dgm:styleLbl name="asst3">
    <dgm:fillClrLst meth="repeat">
      <a:schemeClr val="accent2"/>
    </dgm:fillClrLst>
    <dgm:linClrLst meth="repeat">
      <a:schemeClr val="lt1"/>
    </dgm:linClrLst>
    <dgm:effectClrLst/>
    <dgm:txLinClrLst/>
    <dgm:txFillClrLst/>
    <dgm:txEffectClrLst/>
  </dgm:styleLbl>
  <dgm:styleLbl name="asst4">
    <dgm:fillClrLst meth="repeat">
      <a:schemeClr val="accent2"/>
    </dgm:fillClrLst>
    <dgm:linClrLst meth="repeat">
      <a:schemeClr val="lt1"/>
    </dgm:linClrLst>
    <dgm:effectClrLst/>
    <dgm:txLinClrLst/>
    <dgm:txFillClrLst/>
    <dgm:txEffectClrLst/>
  </dgm:styleLbl>
  <dgm:styleLbl name="parChTrans2D1">
    <dgm:fillClrLst meth="repeat">
      <a:schemeClr val="accent2">
        <a:tint val="60000"/>
      </a:schemeClr>
    </dgm:fillClrLst>
    <dgm:linClrLst meth="repeat">
      <a:schemeClr val="accent2">
        <a:tint val="60000"/>
      </a:schemeClr>
    </dgm:linClrLst>
    <dgm:effectClrLst/>
    <dgm:txLinClrLst/>
    <dgm:txFillClrLst meth="repeat">
      <a:schemeClr val="lt1"/>
    </dgm:txFillClrLst>
    <dgm:txEffectClrLst/>
  </dgm:styleLbl>
  <dgm:styleLbl name="parChTrans2D2">
    <dgm:fillClrLst meth="repeat">
      <a:schemeClr val="accent2"/>
    </dgm:fillClrLst>
    <dgm:linClrLst meth="repeat">
      <a:schemeClr val="accent2"/>
    </dgm:linClrLst>
    <dgm:effectClrLst/>
    <dgm:txLinClrLst/>
    <dgm:txFillClrLst meth="repeat">
      <a:schemeClr val="lt1"/>
    </dgm:txFillClrLst>
    <dgm:txEffectClrLst/>
  </dgm:styleLbl>
  <dgm:styleLbl name="parChTrans2D3">
    <dgm:fillClrLst meth="repeat">
      <a:schemeClr val="accent2"/>
    </dgm:fillClrLst>
    <dgm:linClrLst meth="repeat">
      <a:schemeClr val="accent2"/>
    </dgm:linClrLst>
    <dgm:effectClrLst/>
    <dgm:txLinClrLst/>
    <dgm:txFillClrLst meth="repeat">
      <a:schemeClr val="lt1"/>
    </dgm:txFillClrLst>
    <dgm:txEffectClrLst/>
  </dgm:styleLbl>
  <dgm:styleLbl name="parChTrans2D4">
    <dgm:fillClrLst meth="repeat">
      <a:schemeClr val="accent2"/>
    </dgm:fillClrLst>
    <dgm:linClrLst meth="repeat">
      <a:schemeClr val="accent2"/>
    </dgm:linClrLst>
    <dgm:effectClrLst/>
    <dgm:txLinClrLst/>
    <dgm:txFillClrLst meth="repeat">
      <a:schemeClr val="lt1"/>
    </dgm:txFillClrLst>
    <dgm:txEffectClrLst/>
  </dgm:styleLbl>
  <dgm:styleLbl name="parChTrans1D1">
    <dgm:fillClrLst meth="repeat">
      <a:schemeClr val="accent2"/>
    </dgm:fillClrLst>
    <dgm:linClrLst meth="repeat">
      <a:schemeClr val="accent2">
        <a:shade val="60000"/>
      </a:schemeClr>
    </dgm:linClrLst>
    <dgm:effectClrLst/>
    <dgm:txLinClrLst/>
    <dgm:txFillClrLst meth="repeat">
      <a:schemeClr val="tx1"/>
    </dgm:txFillClrLst>
    <dgm:txEffectClrLst/>
  </dgm:styleLbl>
  <dgm:styleLbl name="parChTrans1D2">
    <dgm:fillClrLst meth="repeat">
      <a:schemeClr val="accent2"/>
    </dgm:fillClrLst>
    <dgm:linClrLst meth="repeat">
      <a:schemeClr val="accent2">
        <a:shade val="60000"/>
      </a:schemeClr>
    </dgm:linClrLst>
    <dgm:effectClrLst/>
    <dgm:txLinClrLst/>
    <dgm:txFillClrLst meth="repeat">
      <a:schemeClr val="tx1"/>
    </dgm:txFillClrLst>
    <dgm:txEffectClrLst/>
  </dgm:styleLbl>
  <dgm:styleLbl name="parChTrans1D3">
    <dgm:fillClrLst meth="repeat">
      <a:schemeClr val="accent2"/>
    </dgm:fillClrLst>
    <dgm:linClrLst meth="repeat">
      <a:schemeClr val="accent2">
        <a:shade val="80000"/>
      </a:schemeClr>
    </dgm:linClrLst>
    <dgm:effectClrLst/>
    <dgm:txLinClrLst/>
    <dgm:txFillClrLst meth="repeat">
      <a:schemeClr val="tx1"/>
    </dgm:txFillClrLst>
    <dgm:txEffectClrLst/>
  </dgm:styleLbl>
  <dgm:styleLbl name="parChTrans1D4">
    <dgm:fillClrLst meth="repeat">
      <a:schemeClr val="accent2"/>
    </dgm:fillClrLst>
    <dgm:linClrLst meth="repeat">
      <a:schemeClr val="accent2">
        <a:shade val="80000"/>
      </a:schemeClr>
    </dgm:linClrLst>
    <dgm:effectClrLst/>
    <dgm:txLinClrLst/>
    <dgm:txFillClrLst meth="repeat">
      <a:schemeClr val="tx1"/>
    </dgm:txFillClrLst>
    <dgm:txEffectClrLst/>
  </dgm:styleLbl>
  <dgm:styleLbl name="fgAcc1">
    <dgm:fillClrLst meth="repeat">
      <a:schemeClr val="lt1">
        <a:alpha val="90000"/>
      </a:schemeClr>
    </dgm:fillClrLst>
    <dgm:linClrLst meth="repeat">
      <a:schemeClr val="accent2"/>
    </dgm:linClrLst>
    <dgm:effectClrLst/>
    <dgm:txLinClrLst/>
    <dgm:txFillClrLst meth="repeat">
      <a:schemeClr val="dk1"/>
    </dgm:txFillClrLst>
    <dgm:txEffectClrLst/>
  </dgm:styleLbl>
  <dgm:styleLbl name="conFgAcc1">
    <dgm:fillClrLst meth="repeat">
      <a:schemeClr val="lt1">
        <a:alpha val="90000"/>
      </a:schemeClr>
    </dgm:fillClrLst>
    <dgm:linClrLst meth="repeat">
      <a:schemeClr val="accent2"/>
    </dgm:linClrLst>
    <dgm:effectClrLst/>
    <dgm:txLinClrLst/>
    <dgm:txFillClrLst meth="repeat">
      <a:schemeClr val="dk1"/>
    </dgm:txFillClrLst>
    <dgm:txEffectClrLst/>
  </dgm:styleLbl>
  <dgm:styleLbl name="alignAcc1">
    <dgm:fillClrLst meth="repeat">
      <a:schemeClr val="lt1">
        <a:alpha val="90000"/>
      </a:schemeClr>
    </dgm:fillClrLst>
    <dgm:linClrLst meth="repeat">
      <a:schemeClr val="accent2"/>
    </dgm:linClrLst>
    <dgm:effectClrLst/>
    <dgm:txLinClrLst/>
    <dgm:txFillClrLst meth="repeat">
      <a:schemeClr val="dk1"/>
    </dgm:txFillClrLst>
    <dgm:txEffectClrLst/>
  </dgm:styleLbl>
  <dgm:styleLbl name="trAlignAcc1">
    <dgm:fillClrLst meth="repeat">
      <a:schemeClr val="lt1">
        <a:alpha val="40000"/>
      </a:schemeClr>
    </dgm:fillClrLst>
    <dgm:linClrLst meth="repeat">
      <a:schemeClr val="accent2"/>
    </dgm:linClrLst>
    <dgm:effectClrLst/>
    <dgm:txLinClrLst/>
    <dgm:txFillClrLst meth="repeat">
      <a:schemeClr val="dk1"/>
    </dgm:txFillClrLst>
    <dgm:txEffectClrLst/>
  </dgm:styleLbl>
  <dgm:styleLbl name="bgAcc1">
    <dgm:fillClrLst meth="repeat">
      <a:schemeClr val="lt1">
        <a:alpha val="90000"/>
      </a:schemeClr>
    </dgm:fillClrLst>
    <dgm:linClrLst meth="repeat">
      <a:schemeClr val="accent2"/>
    </dgm:linClrLst>
    <dgm:effectClrLst/>
    <dgm:txLinClrLst/>
    <dgm:txFillClrLst meth="repeat">
      <a:schemeClr val="dk1"/>
    </dgm:txFillClrLst>
    <dgm:txEffectClrLst/>
  </dgm:styleLbl>
  <dgm:styleLbl name="solidFgAcc1">
    <dgm:fillClrLst meth="repeat">
      <a:schemeClr val="lt1"/>
    </dgm:fillClrLst>
    <dgm:linClrLst meth="repeat">
      <a:schemeClr val="accent2"/>
    </dgm:linClrLst>
    <dgm:effectClrLst/>
    <dgm:txLinClrLst/>
    <dgm:txFillClrLst meth="repeat">
      <a:schemeClr val="dk1"/>
    </dgm:txFillClrLst>
    <dgm:txEffectClrLst/>
  </dgm:styleLbl>
  <dgm:styleLbl name="solidAlignAcc1">
    <dgm:fillClrLst meth="repeat">
      <a:schemeClr val="lt1"/>
    </dgm:fillClrLst>
    <dgm:linClrLst meth="repeat">
      <a:schemeClr val="accent2"/>
    </dgm:linClrLst>
    <dgm:effectClrLst/>
    <dgm:txLinClrLst/>
    <dgm:txFillClrLst meth="repeat">
      <a:schemeClr val="dk1"/>
    </dgm:txFillClrLst>
    <dgm:txEffectClrLst/>
  </dgm:styleLbl>
  <dgm:styleLbl name="solidBgAcc1">
    <dgm:fillClrLst meth="repeat">
      <a:schemeClr val="lt1"/>
    </dgm:fillClrLst>
    <dgm:linClrLst meth="repeat">
      <a:schemeClr val="accent2"/>
    </dgm:linClrLst>
    <dgm:effectClrLst/>
    <dgm:txLinClrLst/>
    <dgm:txFillClrLst meth="repeat">
      <a:schemeClr val="dk1"/>
    </dgm:txFillClrLst>
    <dgm:txEffectClrLst/>
  </dgm:styleLbl>
  <dgm:styleLbl name="fgAccFollowNode1">
    <dgm:fillClrLst meth="repeat">
      <a:schemeClr val="accent2">
        <a:alpha val="90000"/>
        <a:tint val="40000"/>
      </a:schemeClr>
    </dgm:fillClrLst>
    <dgm:linClrLst meth="repeat">
      <a:schemeClr val="accent2">
        <a:alpha val="90000"/>
        <a:tint val="40000"/>
      </a:schemeClr>
    </dgm:linClrLst>
    <dgm:effectClrLst/>
    <dgm:txLinClrLst/>
    <dgm:txFillClrLst meth="repeat">
      <a:schemeClr val="dk1"/>
    </dgm:txFillClrLst>
    <dgm:txEffectClrLst/>
  </dgm:styleLbl>
  <dgm:styleLbl name="alignAccFollowNode1">
    <dgm:fillClrLst meth="repeat">
      <a:schemeClr val="accent2">
        <a:alpha val="90000"/>
        <a:tint val="40000"/>
      </a:schemeClr>
    </dgm:fillClrLst>
    <dgm:linClrLst meth="repeat">
      <a:schemeClr val="accent2">
        <a:alpha val="90000"/>
        <a:tint val="40000"/>
      </a:schemeClr>
    </dgm:linClrLst>
    <dgm:effectClrLst/>
    <dgm:txLinClrLst/>
    <dgm:txFillClrLst meth="repeat">
      <a:schemeClr val="dk1"/>
    </dgm:txFillClrLst>
    <dgm:txEffectClrLst/>
  </dgm:styleLbl>
  <dgm:styleLbl name="bgAccFollowNode1">
    <dgm:fillClrLst meth="repeat">
      <a:schemeClr val="accent2">
        <a:alpha val="90000"/>
        <a:tint val="40000"/>
      </a:schemeClr>
    </dgm:fillClrLst>
    <dgm:linClrLst meth="repeat">
      <a:schemeClr val="accent2">
        <a:alpha val="90000"/>
        <a:tint val="40000"/>
      </a:schemeClr>
    </dgm:linClrLst>
    <dgm:effectClrLst/>
    <dgm:txLinClrLst/>
    <dgm:txFillClrLst meth="repeat">
      <a:schemeClr val="dk1"/>
    </dgm:txFillClrLst>
    <dgm:txEffectClrLst/>
  </dgm:styleLbl>
  <dgm:styleLbl name="fgAcc0">
    <dgm:fillClrLst meth="repeat">
      <a:schemeClr val="lt1">
        <a:alpha val="90000"/>
      </a:schemeClr>
    </dgm:fillClrLst>
    <dgm:linClrLst meth="repeat">
      <a:schemeClr val="accent2"/>
    </dgm:linClrLst>
    <dgm:effectClrLst/>
    <dgm:txLinClrLst/>
    <dgm:txFillClrLst meth="repeat">
      <a:schemeClr val="dk1"/>
    </dgm:txFillClrLst>
    <dgm:txEffectClrLst/>
  </dgm:styleLbl>
  <dgm:styleLbl name="fgAcc2">
    <dgm:fillClrLst meth="repeat">
      <a:schemeClr val="lt1">
        <a:alpha val="90000"/>
      </a:schemeClr>
    </dgm:fillClrLst>
    <dgm:linClrLst meth="repeat">
      <a:schemeClr val="accent2"/>
    </dgm:linClrLst>
    <dgm:effectClrLst/>
    <dgm:txLinClrLst/>
    <dgm:txFillClrLst meth="repeat">
      <a:schemeClr val="dk1"/>
    </dgm:txFillClrLst>
    <dgm:txEffectClrLst/>
  </dgm:styleLbl>
  <dgm:styleLbl name="fgAcc3">
    <dgm:fillClrLst meth="repeat">
      <a:schemeClr val="lt1">
        <a:alpha val="90000"/>
      </a:schemeClr>
    </dgm:fillClrLst>
    <dgm:linClrLst meth="repeat">
      <a:schemeClr val="accent2"/>
    </dgm:linClrLst>
    <dgm:effectClrLst/>
    <dgm:txLinClrLst/>
    <dgm:txFillClrLst meth="repeat">
      <a:schemeClr val="dk1"/>
    </dgm:txFillClrLst>
    <dgm:txEffectClrLst/>
  </dgm:styleLbl>
  <dgm:styleLbl name="fgAcc4">
    <dgm:fillClrLst meth="repeat">
      <a:schemeClr val="lt1">
        <a:alpha val="90000"/>
      </a:schemeClr>
    </dgm:fillClrLst>
    <dgm:linClrLst meth="repeat">
      <a:schemeClr val="accent2"/>
    </dgm:linClrLst>
    <dgm:effectClrLst/>
    <dgm:txLinClrLst/>
    <dgm:txFillClrLst meth="repeat">
      <a:schemeClr val="dk1"/>
    </dgm:txFillClrLst>
    <dgm:txEffectClrLst/>
  </dgm:styleLbl>
  <dgm:styleLbl name="bgShp">
    <dgm:fillClrLst meth="repeat">
      <a:schemeClr val="accent2">
        <a:tint val="40000"/>
      </a:schemeClr>
    </dgm:fillClrLst>
    <dgm:linClrLst meth="repeat">
      <a:schemeClr val="accent2"/>
    </dgm:linClrLst>
    <dgm:effectClrLst/>
    <dgm:txLinClrLst/>
    <dgm:txFillClrLst meth="repeat">
      <a:schemeClr val="dk1"/>
    </dgm:txFillClrLst>
    <dgm:txEffectClrLst/>
  </dgm:styleLbl>
  <dgm:styleLbl name="dkBgShp">
    <dgm:fillClrLst meth="repeat">
      <a:schemeClr val="accent2">
        <a:shade val="80000"/>
      </a:schemeClr>
    </dgm:fillClrLst>
    <dgm:linClrLst meth="repeat">
      <a:schemeClr val="accent2"/>
    </dgm:linClrLst>
    <dgm:effectClrLst/>
    <dgm:txLinClrLst/>
    <dgm:txFillClrLst meth="repeat">
      <a:schemeClr val="lt1"/>
    </dgm:txFillClrLst>
    <dgm:txEffectClrLst/>
  </dgm:styleLbl>
  <dgm:styleLbl name="trBgShp">
    <dgm:fillClrLst meth="repeat">
      <a:schemeClr val="accent2">
        <a:tint val="50000"/>
        <a:alpha val="40000"/>
      </a:schemeClr>
    </dgm:fillClrLst>
    <dgm:linClrLst meth="repeat">
      <a:schemeClr val="accent2"/>
    </dgm:linClrLst>
    <dgm:effectClrLst/>
    <dgm:txLinClrLst/>
    <dgm:txFillClrLst meth="repeat">
      <a:schemeClr val="lt1"/>
    </dgm:txFillClrLst>
    <dgm:txEffectClrLst/>
  </dgm:styleLbl>
  <dgm:styleLbl name="fgShp">
    <dgm:fillClrLst meth="repeat">
      <a:schemeClr val="accent2">
        <a:tint val="60000"/>
      </a:schemeClr>
    </dgm:fillClrLst>
    <dgm:linClrLst meth="repeat">
      <a:schemeClr val="lt1"/>
    </dgm:linClrLst>
    <dgm:effectClrLst/>
    <dgm:txLinClrLst/>
    <dgm:txFillClrLst meth="repeat">
      <a:schemeClr val="dk1"/>
    </dgm:txFillClrLst>
    <dgm:txEffectClrLst/>
  </dgm:styleLbl>
  <dgm:styleLbl name="revTx">
    <dgm:fillClrLst meth="repeat">
      <a:schemeClr val="lt1">
        <a:alpha val="0"/>
      </a:schemeClr>
    </dgm:fillClrLst>
    <dgm:linClrLst meth="repeat">
      <a:schemeClr val="dk1">
        <a:alpha val="0"/>
      </a:schemeClr>
    </dgm:linClrLst>
    <dgm:effectClrLst/>
    <dgm:txLinClrLst/>
    <dgm:txFillClrLst meth="repeat">
      <a:schemeClr val="tx1"/>
    </dgm:txFillClrLst>
    <dgm:txEffectClrLst/>
  </dgm:styleLbl>
</dgm:colorsDef>
</file>

<file path=ppt/diagrams/colors4.xml><?xml version="1.0" encoding="utf-8"?>
<dgm:colorsDef xmlns:dgm="http://schemas.openxmlformats.org/drawingml/2006/diagram" xmlns:a="http://schemas.openxmlformats.org/drawingml/2006/main" uniqueId="urn:microsoft.com/office/officeart/2005/8/colors/colorful1">
  <dgm:title val=""/>
  <dgm:desc val=""/>
  <dgm:catLst>
    <dgm:cat type="colorful" pri="10100"/>
  </dgm:catLst>
  <dgm:styleLbl name="node0">
    <dgm:fillClrLst meth="repeat">
      <a:schemeClr val="accent1"/>
    </dgm:fillClrLst>
    <dgm:linClrLst meth="repeat">
      <a:schemeClr val="lt1"/>
    </dgm:linClrLst>
    <dgm:effectClrLst/>
    <dgm:txLinClrLst/>
    <dgm:txFillClrLst/>
    <dgm:txEffectClrLst/>
  </dgm:styleLbl>
  <dgm:styleLbl name="node1">
    <dgm:fillClrLst meth="repeat">
      <a:schemeClr val="accent2"/>
      <a:schemeClr val="accent3"/>
      <a:schemeClr val="accent4"/>
      <a:schemeClr val="accent5"/>
      <a:schemeClr val="accent6"/>
    </dgm:fillClrLst>
    <dgm:linClrLst meth="repeat">
      <a:schemeClr val="lt1"/>
    </dgm:linClrLst>
    <dgm:effectClrLst/>
    <dgm:txLinClrLst/>
    <dgm:txFillClrLst/>
    <dgm:txEffectClrLst/>
  </dgm:styleLbl>
  <dgm:styleLbl name="alignNode1">
    <dgm:fillClrLst meth="repeat">
      <a:schemeClr val="accent2"/>
      <a:schemeClr val="accent3"/>
      <a:schemeClr val="accent4"/>
      <a:schemeClr val="accent5"/>
      <a:schemeClr val="accent6"/>
    </dgm:fillClrLst>
    <dgm:linClrLst meth="repeat">
      <a:schemeClr val="accent2"/>
      <a:schemeClr val="accent3"/>
      <a:schemeClr val="accent4"/>
      <a:schemeClr val="accent5"/>
      <a:schemeClr val="accent6"/>
    </dgm:linClrLst>
    <dgm:effectClrLst/>
    <dgm:txLinClrLst/>
    <dgm:txFillClrLst/>
    <dgm:txEffectClrLst/>
  </dgm:styleLbl>
  <dgm:styleLbl name="lnNode1">
    <dgm:fillClrLst meth="repeat">
      <a:schemeClr val="accent2"/>
      <a:schemeClr val="accent3"/>
      <a:schemeClr val="accent4"/>
      <a:schemeClr val="accent5"/>
      <a:schemeClr val="accent6"/>
    </dgm:fillClrLst>
    <dgm:linClrLst meth="repeat">
      <a:schemeClr val="lt1"/>
    </dgm:linClrLst>
    <dgm:effectClrLst/>
    <dgm:txLinClrLst/>
    <dgm:txFillClrLst/>
    <dgm:txEffectClrLst/>
  </dgm:styleLbl>
  <dgm:styleLbl name="vennNode1">
    <dgm:fillClrLst meth="repeat">
      <a:schemeClr val="accent2">
        <a:alpha val="50000"/>
      </a:schemeClr>
      <a:schemeClr val="accent3">
        <a:alpha val="50000"/>
      </a:schemeClr>
      <a:schemeClr val="accent4">
        <a:alpha val="50000"/>
      </a:schemeClr>
      <a:schemeClr val="accent5">
        <a:alpha val="50000"/>
      </a:schemeClr>
      <a:schemeClr val="accent6">
        <a:alpha val="50000"/>
      </a:schemeClr>
    </dgm:fillClrLst>
    <dgm:linClrLst meth="repeat">
      <a:schemeClr val="lt1"/>
    </dgm:linClrLst>
    <dgm:effectClrLst/>
    <dgm:txLinClrLst/>
    <dgm:txFillClrLst/>
    <dgm:txEffectClrLst/>
  </dgm:styleLbl>
  <dgm:styleLbl name="node2">
    <dgm:fillClrLst>
      <a:schemeClr val="accent2"/>
    </dgm:fillClrLst>
    <dgm:linClrLst meth="repeat">
      <a:schemeClr val="lt1"/>
    </dgm:linClrLst>
    <dgm:effectClrLst/>
    <dgm:txLinClrLst/>
    <dgm:txFillClrLst/>
    <dgm:txEffectClrLst/>
  </dgm:styleLbl>
  <dgm:styleLbl name="node3">
    <dgm:fillClrLst>
      <a:schemeClr val="accent3"/>
    </dgm:fillClrLst>
    <dgm:linClrLst meth="repeat">
      <a:schemeClr val="lt1"/>
    </dgm:linClrLst>
    <dgm:effectClrLst/>
    <dgm:txLinClrLst/>
    <dgm:txFillClrLst/>
    <dgm:txEffectClrLst/>
  </dgm:styleLbl>
  <dgm:styleLbl name="node4">
    <dgm:fillClrLst>
      <a:schemeClr val="accent4"/>
    </dgm:fillClrLst>
    <dgm:linClrLst meth="repeat">
      <a:schemeClr val="lt1"/>
    </dgm:linClrLst>
    <dgm:effectClrLst/>
    <dgm:txLinClrLst/>
    <dgm:txFillClrLst/>
    <dgm:txEffectClrLst/>
  </dgm:styleLbl>
  <dgm:styleLbl name="fgImgPlace1">
    <dgm:fillClrLst meth="repeat">
      <a:schemeClr val="accent2">
        <a:tint val="50000"/>
      </a:schemeClr>
      <a:schemeClr val="accent3">
        <a:tint val="50000"/>
      </a:schemeClr>
      <a:schemeClr val="accent4">
        <a:tint val="50000"/>
      </a:schemeClr>
      <a:schemeClr val="accent5">
        <a:tint val="50000"/>
      </a:schemeClr>
      <a:schemeClr val="accent6">
        <a:tint val="50000"/>
      </a:schemeClr>
    </dgm:fillClrLst>
    <dgm:linClrLst meth="repeat">
      <a:schemeClr val="lt1"/>
    </dgm:linClrLst>
    <dgm:effectClrLst/>
    <dgm:txLinClrLst/>
    <dgm:txFillClrLst meth="repeat">
      <a:schemeClr val="lt1"/>
    </dgm:txFillClrLst>
    <dgm:txEffectClrLst/>
  </dgm:styleLbl>
  <dgm:styleLbl name="alignImgPlace1">
    <dgm:fillClrLst>
      <a:schemeClr val="accent1">
        <a:tint val="50000"/>
      </a:schemeClr>
      <a:schemeClr val="accent2">
        <a:tint val="20000"/>
      </a:schemeClr>
    </dgm:fillClrLst>
    <dgm:linClrLst meth="repeat">
      <a:schemeClr val="lt1"/>
    </dgm:linClrLst>
    <dgm:effectClrLst/>
    <dgm:txLinClrLst/>
    <dgm:txFillClrLst meth="repeat">
      <a:schemeClr val="lt1"/>
    </dgm:txFillClrLst>
    <dgm:txEffectClrLst/>
  </dgm:styleLbl>
  <dgm:styleLbl name="bgImgPlace1">
    <dgm:fillClrLst>
      <a:schemeClr val="accent1">
        <a:tint val="50000"/>
      </a:schemeClr>
      <a:schemeClr val="accent2">
        <a:tint val="20000"/>
      </a:schemeClr>
    </dgm:fillClrLst>
    <dgm:linClrLst meth="repeat">
      <a:schemeClr val="lt1"/>
    </dgm:linClrLst>
    <dgm:effectClrLst/>
    <dgm:txLinClrLst/>
    <dgm:txFillClrLst meth="repeat">
      <a:schemeClr val="lt1"/>
    </dgm:txFillClrLst>
    <dgm:txEffectClrLst/>
  </dgm:styleLbl>
  <dgm:styleLbl name="sibTrans2D1">
    <dgm:fillClrLst meth="repeat">
      <a:schemeClr val="accent2"/>
      <a:schemeClr val="accent3"/>
      <a:schemeClr val="accent4"/>
      <a:schemeClr val="accent5"/>
      <a:schemeClr val="accent6"/>
    </dgm:fillClrLst>
    <dgm:linClrLst meth="cycle">
      <a:schemeClr val="lt1"/>
    </dgm:linClrLst>
    <dgm:effectClrLst/>
    <dgm:txLinClrLst/>
    <dgm:txFillClrLst/>
    <dgm:txEffectClrLst/>
  </dgm:styleLbl>
  <dgm:styleLbl name="fgSibTrans2D1">
    <dgm:fillClrLst meth="repeat">
      <a:schemeClr val="accent2"/>
      <a:schemeClr val="accent3"/>
      <a:schemeClr val="accent4"/>
      <a:schemeClr val="accent5"/>
      <a:schemeClr val="accent6"/>
    </dgm:fillClrLst>
    <dgm:linClrLst meth="cycle">
      <a:schemeClr val="lt1"/>
    </dgm:linClrLst>
    <dgm:effectClrLst/>
    <dgm:txLinClrLst/>
    <dgm:txFillClrLst meth="repeat">
      <a:schemeClr val="lt1"/>
    </dgm:txFillClrLst>
    <dgm:txEffectClrLst/>
  </dgm:styleLbl>
  <dgm:styleLbl name="bgSibTrans2D1">
    <dgm:fillClrLst meth="repeat">
      <a:schemeClr val="accent2"/>
      <a:schemeClr val="accent3"/>
      <a:schemeClr val="accent4"/>
      <a:schemeClr val="accent5"/>
      <a:schemeClr val="accent6"/>
    </dgm:fillClrLst>
    <dgm:linClrLst meth="cycle">
      <a:schemeClr val="lt1"/>
    </dgm:linClrLst>
    <dgm:effectClrLst/>
    <dgm:txLinClrLst/>
    <dgm:txFillClrLst meth="repeat">
      <a:schemeClr val="lt1"/>
    </dgm:txFillClrLst>
    <dgm:txEffectClrLst/>
  </dgm:styleLbl>
  <dgm:styleLbl name="sibTrans1D1">
    <dgm:fillClrLst meth="repeat">
      <a:schemeClr val="accent2"/>
      <a:schemeClr val="accent3"/>
      <a:schemeClr val="accent4"/>
      <a:schemeClr val="accent5"/>
      <a:schemeClr val="accent6"/>
    </dgm:fillClrLst>
    <dgm:linClrLst meth="repeat">
      <a:schemeClr val="accent2"/>
      <a:schemeClr val="accent3"/>
      <a:schemeClr val="accent4"/>
      <a:schemeClr val="accent5"/>
      <a:schemeClr val="accent6"/>
    </dgm:linClrLst>
    <dgm:effectClrLst/>
    <dgm:txLinClrLst/>
    <dgm:txFillClrLst meth="repeat">
      <a:schemeClr val="tx1"/>
    </dgm:txFillClrLst>
    <dgm:txEffectClrLst/>
  </dgm:styleLbl>
  <dgm:styleLbl name="callout">
    <dgm:fillClrLst meth="repeat">
      <a:schemeClr val="accent2"/>
    </dgm:fillClrLst>
    <dgm:linClrLst meth="repeat">
      <a:schemeClr val="accent2">
        <a:tint val="50000"/>
      </a:schemeClr>
    </dgm:linClrLst>
    <dgm:effectClrLst/>
    <dgm:txLinClrLst/>
    <dgm:txFillClrLst meth="repeat">
      <a:schemeClr val="tx1"/>
    </dgm:txFillClrLst>
    <dgm:txEffectClrLst/>
  </dgm:styleLbl>
  <dgm:styleLbl name="asst0">
    <dgm:fillClrLst meth="repeat">
      <a:schemeClr val="accent1"/>
    </dgm:fillClrLst>
    <dgm:linClrLst meth="repeat">
      <a:schemeClr val="lt1"/>
    </dgm:linClrLst>
    <dgm:effectClrLst/>
    <dgm:txLinClrLst/>
    <dgm:txFillClrLst/>
    <dgm:txEffectClrLst/>
  </dgm:styleLbl>
  <dgm:styleLbl name="asst1">
    <dgm:fillClrLst meth="repeat">
      <a:schemeClr val="accent2"/>
    </dgm:fillClrLst>
    <dgm:linClrLst meth="repeat">
      <a:schemeClr val="lt1"/>
    </dgm:linClrLst>
    <dgm:effectClrLst/>
    <dgm:txLinClrLst/>
    <dgm:txFillClrLst/>
    <dgm:txEffectClrLst/>
  </dgm:styleLbl>
  <dgm:styleLbl name="asst2">
    <dgm:fillClrLst>
      <a:schemeClr val="accent3"/>
    </dgm:fillClrLst>
    <dgm:linClrLst meth="repeat">
      <a:schemeClr val="lt1"/>
    </dgm:linClrLst>
    <dgm:effectClrLst/>
    <dgm:txLinClrLst/>
    <dgm:txFillClrLst/>
    <dgm:txEffectClrLst/>
  </dgm:styleLbl>
  <dgm:styleLbl name="asst3">
    <dgm:fillClrLst>
      <a:schemeClr val="accent4"/>
    </dgm:fillClrLst>
    <dgm:linClrLst meth="repeat">
      <a:schemeClr val="lt1"/>
    </dgm:linClrLst>
    <dgm:effectClrLst/>
    <dgm:txLinClrLst/>
    <dgm:txFillClrLst/>
    <dgm:txEffectClrLst/>
  </dgm:styleLbl>
  <dgm:styleLbl name="asst4">
    <dgm:fillClrLst>
      <a:schemeClr val="accent5"/>
    </dgm:fillClrLst>
    <dgm:linClrLst meth="repeat">
      <a:schemeClr val="lt1"/>
    </dgm:linClrLst>
    <dgm:effectClrLst/>
    <dgm:txLinClrLst/>
    <dgm:txFillClrLst/>
    <dgm:txEffectClrLst/>
  </dgm:styleLbl>
  <dgm:styleLbl name="parChTrans2D1">
    <dgm:fillClrLst meth="repeat">
      <a:schemeClr val="accent2"/>
    </dgm:fillClrLst>
    <dgm:linClrLst meth="repeat">
      <a:schemeClr val="lt1"/>
    </dgm:linClrLst>
    <dgm:effectClrLst/>
    <dgm:txLinClrLst/>
    <dgm:txFillClrLst meth="repeat">
      <a:schemeClr val="lt1"/>
    </dgm:txFillClrLst>
    <dgm:txEffectClrLst/>
  </dgm:styleLbl>
  <dgm:styleLbl name="parChTrans2D2">
    <dgm:fillClrLst meth="repeat">
      <a:schemeClr val="accent3"/>
    </dgm:fillClrLst>
    <dgm:linClrLst meth="repeat">
      <a:schemeClr val="lt1"/>
    </dgm:linClrLst>
    <dgm:effectClrLst/>
    <dgm:txLinClrLst/>
    <dgm:txFillClrLst/>
    <dgm:txEffectClrLst/>
  </dgm:styleLbl>
  <dgm:styleLbl name="parChTrans2D3">
    <dgm:fillClrLst meth="repeat">
      <a:schemeClr val="accent4"/>
    </dgm:fillClrLst>
    <dgm:linClrLst meth="repeat">
      <a:schemeClr val="lt1"/>
    </dgm:linClrLst>
    <dgm:effectClrLst/>
    <dgm:txLinClrLst/>
    <dgm:txFillClrLst/>
    <dgm:txEffectClrLst/>
  </dgm:styleLbl>
  <dgm:styleLbl name="parChTrans2D4">
    <dgm:fillClrLst meth="repeat">
      <a:schemeClr val="accent5"/>
    </dgm:fillClrLst>
    <dgm:linClrLst meth="repeat">
      <a:schemeClr val="lt1"/>
    </dgm:linClrLst>
    <dgm:effectClrLst/>
    <dgm:txLinClrLst/>
    <dgm:txFillClrLst meth="repeat">
      <a:schemeClr val="lt1"/>
    </dgm:txFillClrLst>
    <dgm:txEffectClrLst/>
  </dgm:styleLbl>
  <dgm:styleLbl name="parChTrans1D1">
    <dgm:fillClrLst meth="repeat">
      <a:schemeClr val="accent2"/>
    </dgm:fillClrLst>
    <dgm:linClrLst meth="repeat">
      <a:schemeClr val="accent1"/>
    </dgm:linClrLst>
    <dgm:effectClrLst/>
    <dgm:txLinClrLst/>
    <dgm:txFillClrLst meth="repeat">
      <a:schemeClr val="tx1"/>
    </dgm:txFillClrLst>
    <dgm:txEffectClrLst/>
  </dgm:styleLbl>
  <dgm:styleLbl name="parChTrans1D2">
    <dgm:fillClrLst meth="repeat">
      <a:schemeClr val="accent3">
        <a:tint val="90000"/>
      </a:schemeClr>
    </dgm:fillClrLst>
    <dgm:linClrLst meth="repeat">
      <a:schemeClr val="accent2"/>
    </dgm:linClrLst>
    <dgm:effectClrLst/>
    <dgm:txLinClrLst/>
    <dgm:txFillClrLst meth="repeat">
      <a:schemeClr val="tx1"/>
    </dgm:txFillClrLst>
    <dgm:txEffectClrLst/>
  </dgm:styleLbl>
  <dgm:styleLbl name="parChTrans1D3">
    <dgm:fillClrLst meth="repeat">
      <a:schemeClr val="accent4">
        <a:tint val="70000"/>
      </a:schemeClr>
    </dgm:fillClrLst>
    <dgm:linClrLst meth="repeat">
      <a:schemeClr val="accent3"/>
    </dgm:linClrLst>
    <dgm:effectClrLst/>
    <dgm:txLinClrLst/>
    <dgm:txFillClrLst meth="repeat">
      <a:schemeClr val="tx1"/>
    </dgm:txFillClrLst>
    <dgm:txEffectClrLst/>
  </dgm:styleLbl>
  <dgm:styleLbl name="parChTrans1D4">
    <dgm:fillClrLst meth="repeat">
      <a:schemeClr val="accent5">
        <a:tint val="50000"/>
      </a:schemeClr>
    </dgm:fillClrLst>
    <dgm:linClrLst meth="repeat">
      <a:schemeClr val="accent4"/>
    </dgm:linClrLst>
    <dgm:effectClrLst/>
    <dgm:txLinClrLst/>
    <dgm:txFillClrLst meth="repeat">
      <a:schemeClr val="tx1"/>
    </dgm:txFillClrLst>
    <dgm:txEffectClrLst/>
  </dgm:styleLbl>
  <dgm:styleLbl name="fgAcc1">
    <dgm:fillClrLst meth="repeat">
      <a:schemeClr val="lt1">
        <a:alpha val="90000"/>
      </a:schemeClr>
    </dgm:fillClrLst>
    <dgm:linClrLst meth="repeat">
      <a:schemeClr val="accent2"/>
      <a:schemeClr val="accent3"/>
      <a:schemeClr val="accent4"/>
      <a:schemeClr val="accent5"/>
      <a:schemeClr val="accent6"/>
    </dgm:linClrLst>
    <dgm:effectClrLst/>
    <dgm:txLinClrLst/>
    <dgm:txFillClrLst meth="repeat">
      <a:schemeClr val="dk1"/>
    </dgm:txFillClrLst>
    <dgm:txEffectClrLst/>
  </dgm:styleLbl>
  <dgm:styleLbl name="conFgAcc1">
    <dgm:fillClrLst meth="repeat">
      <a:schemeClr val="lt1">
        <a:alpha val="90000"/>
      </a:schemeClr>
    </dgm:fillClrLst>
    <dgm:linClrLst meth="repeat">
      <a:schemeClr val="accent2"/>
      <a:schemeClr val="accent3"/>
      <a:schemeClr val="accent4"/>
      <a:schemeClr val="accent5"/>
      <a:schemeClr val="accent6"/>
    </dgm:linClrLst>
    <dgm:effectClrLst/>
    <dgm:txLinClrLst/>
    <dgm:txFillClrLst meth="repeat">
      <a:schemeClr val="dk1"/>
    </dgm:txFillClrLst>
    <dgm:txEffectClrLst/>
  </dgm:styleLbl>
  <dgm:styleLbl name="alignAcc1">
    <dgm:fillClrLst meth="repeat">
      <a:schemeClr val="lt1">
        <a:alpha val="90000"/>
      </a:schemeClr>
    </dgm:fillClrLst>
    <dgm:linClrLst meth="repeat">
      <a:schemeClr val="accent2"/>
      <a:schemeClr val="accent3"/>
      <a:schemeClr val="accent4"/>
      <a:schemeClr val="accent5"/>
      <a:schemeClr val="accent6"/>
    </dgm:linClrLst>
    <dgm:effectClrLst/>
    <dgm:txLinClrLst/>
    <dgm:txFillClrLst meth="repeat">
      <a:schemeClr val="dk1"/>
    </dgm:txFillClrLst>
    <dgm:txEffectClrLst/>
  </dgm:styleLbl>
  <dgm:styleLbl name="trAlignAcc1">
    <dgm:fillClrLst meth="repeat">
      <a:schemeClr val="lt1">
        <a:alpha val="40000"/>
      </a:schemeClr>
    </dgm:fillClrLst>
    <dgm:linClrLst meth="repeat">
      <a:schemeClr val="accent1"/>
    </dgm:linClrLst>
    <dgm:effectClrLst/>
    <dgm:txLinClrLst/>
    <dgm:txFillClrLst meth="repeat">
      <a:schemeClr val="dk1"/>
    </dgm:txFillClrLst>
    <dgm:txEffectClrLst/>
  </dgm:styleLbl>
  <dgm:styleLbl name="bgAcc1">
    <dgm:fillClrLst meth="repeat">
      <a:schemeClr val="lt1">
        <a:alpha val="90000"/>
      </a:schemeClr>
    </dgm:fillClrLst>
    <dgm:linClrLst meth="repeat">
      <a:schemeClr val="accent2"/>
      <a:schemeClr val="accent3"/>
      <a:schemeClr val="accent4"/>
      <a:schemeClr val="accent5"/>
      <a:schemeClr val="accent6"/>
    </dgm:linClrLst>
    <dgm:effectClrLst/>
    <dgm:txLinClrLst/>
    <dgm:txFillClrLst meth="repeat">
      <a:schemeClr val="dk1"/>
    </dgm:txFillClrLst>
    <dgm:txEffectClrLst/>
  </dgm:styleLbl>
  <dgm:styleLbl name="solidFgAcc1">
    <dgm:fillClrLst meth="repeat">
      <a:schemeClr val="lt1"/>
    </dgm:fillClrLst>
    <dgm:linClrLst meth="repeat">
      <a:schemeClr val="accent2"/>
      <a:schemeClr val="accent3"/>
      <a:schemeClr val="accent4"/>
      <a:schemeClr val="accent5"/>
      <a:schemeClr val="accent6"/>
    </dgm:linClrLst>
    <dgm:effectClrLst/>
    <dgm:txLinClrLst/>
    <dgm:txFillClrLst meth="repeat">
      <a:schemeClr val="dk1"/>
    </dgm:txFillClrLst>
    <dgm:txEffectClrLst/>
  </dgm:styleLbl>
  <dgm:styleLbl name="solidAlignAcc1">
    <dgm:fillClrLst meth="repeat">
      <a:schemeClr val="lt1"/>
    </dgm:fillClrLst>
    <dgm:linClrLst meth="repeat">
      <a:schemeClr val="accent2"/>
      <a:schemeClr val="accent3"/>
      <a:schemeClr val="accent4"/>
      <a:schemeClr val="accent5"/>
      <a:schemeClr val="accent6"/>
    </dgm:linClrLst>
    <dgm:effectClrLst/>
    <dgm:txLinClrLst/>
    <dgm:txFillClrLst meth="repeat">
      <a:schemeClr val="dk1"/>
    </dgm:txFillClrLst>
    <dgm:txEffectClrLst/>
  </dgm:styleLbl>
  <dgm:styleLbl name="solidBgAcc1">
    <dgm:fillClrLst meth="repeat">
      <a:schemeClr val="lt1"/>
    </dgm:fillClrLst>
    <dgm:linClrLst meth="repeat">
      <a:schemeClr val="accent2"/>
      <a:schemeClr val="accent3"/>
      <a:schemeClr val="accent4"/>
      <a:schemeClr val="accent5"/>
      <a:schemeClr val="accent6"/>
    </dgm:linClrLst>
    <dgm:effectClrLst/>
    <dgm:txLinClrLst/>
    <dgm:txFillClrLst meth="repeat">
      <a:schemeClr val="dk1"/>
    </dgm:txFillClrLst>
    <dgm:txEffectClrLst/>
  </dgm:styleLbl>
  <dgm:styleLbl name="fgAccFollowNode1">
    <dgm:fillClrLst meth="repeat">
      <a:schemeClr val="accent2">
        <a:tint val="40000"/>
        <a:alpha val="90000"/>
      </a:schemeClr>
      <a:schemeClr val="accent3">
        <a:tint val="40000"/>
        <a:alpha val="90000"/>
      </a:schemeClr>
      <a:schemeClr val="accent4">
        <a:tint val="40000"/>
        <a:alpha val="90000"/>
      </a:schemeClr>
      <a:schemeClr val="accent5">
        <a:tint val="40000"/>
        <a:alpha val="90000"/>
      </a:schemeClr>
      <a:schemeClr val="accent6">
        <a:tint val="40000"/>
        <a:alpha val="90000"/>
      </a:schemeClr>
    </dgm:fillClrLst>
    <dgm:linClrLst meth="repeat">
      <a:schemeClr val="accent2">
        <a:tint val="40000"/>
        <a:alpha val="90000"/>
      </a:schemeClr>
      <a:schemeClr val="accent3">
        <a:tint val="40000"/>
        <a:alpha val="90000"/>
      </a:schemeClr>
      <a:schemeClr val="accent4">
        <a:tint val="40000"/>
        <a:alpha val="90000"/>
      </a:schemeClr>
      <a:schemeClr val="accent5">
        <a:tint val="40000"/>
        <a:alpha val="90000"/>
      </a:schemeClr>
      <a:schemeClr val="accent6">
        <a:tint val="40000"/>
        <a:alpha val="90000"/>
      </a:schemeClr>
    </dgm:linClrLst>
    <dgm:effectClrLst/>
    <dgm:txLinClrLst/>
    <dgm:txFillClrLst meth="repeat">
      <a:schemeClr val="dk1"/>
    </dgm:txFillClrLst>
    <dgm:txEffectClrLst/>
  </dgm:styleLbl>
  <dgm:styleLbl name="alignAccFollowNode1">
    <dgm:fillClrLst meth="repeat">
      <a:schemeClr val="accent2">
        <a:tint val="40000"/>
        <a:alpha val="90000"/>
      </a:schemeClr>
      <a:schemeClr val="accent3">
        <a:tint val="40000"/>
        <a:alpha val="90000"/>
      </a:schemeClr>
      <a:schemeClr val="accent4">
        <a:tint val="40000"/>
        <a:alpha val="90000"/>
      </a:schemeClr>
      <a:schemeClr val="accent5">
        <a:tint val="40000"/>
        <a:alpha val="90000"/>
      </a:schemeClr>
      <a:schemeClr val="accent6">
        <a:tint val="40000"/>
        <a:alpha val="90000"/>
      </a:schemeClr>
    </dgm:fillClrLst>
    <dgm:linClrLst meth="repeat">
      <a:schemeClr val="accent2">
        <a:tint val="40000"/>
        <a:alpha val="90000"/>
      </a:schemeClr>
      <a:schemeClr val="accent3">
        <a:tint val="40000"/>
        <a:alpha val="90000"/>
      </a:schemeClr>
      <a:schemeClr val="accent4">
        <a:tint val="40000"/>
        <a:alpha val="90000"/>
      </a:schemeClr>
      <a:schemeClr val="accent5">
        <a:tint val="40000"/>
        <a:alpha val="90000"/>
      </a:schemeClr>
      <a:schemeClr val="accent6">
        <a:tint val="40000"/>
        <a:alpha val="90000"/>
      </a:schemeClr>
    </dgm:linClrLst>
    <dgm:effectClrLst/>
    <dgm:txLinClrLst/>
    <dgm:txFillClrLst meth="repeat">
      <a:schemeClr val="dk1"/>
    </dgm:txFillClrLst>
    <dgm:txEffectClrLst/>
  </dgm:styleLbl>
  <dgm:styleLbl name="bgAccFollowNode1">
    <dgm:fillClrLst meth="repeat">
      <a:schemeClr val="accent2">
        <a:tint val="40000"/>
        <a:alpha val="90000"/>
      </a:schemeClr>
      <a:schemeClr val="accent3">
        <a:tint val="40000"/>
        <a:alpha val="90000"/>
      </a:schemeClr>
      <a:schemeClr val="accent4">
        <a:tint val="40000"/>
        <a:alpha val="90000"/>
      </a:schemeClr>
      <a:schemeClr val="accent5">
        <a:tint val="40000"/>
        <a:alpha val="90000"/>
      </a:schemeClr>
      <a:schemeClr val="accent6">
        <a:tint val="40000"/>
        <a:alpha val="90000"/>
      </a:schemeClr>
    </dgm:fillClrLst>
    <dgm:linClrLst meth="repeat">
      <a:schemeClr val="accent2">
        <a:tint val="40000"/>
        <a:alpha val="90000"/>
      </a:schemeClr>
      <a:schemeClr val="accent3">
        <a:tint val="40000"/>
        <a:alpha val="90000"/>
      </a:schemeClr>
      <a:schemeClr val="accent4">
        <a:tint val="40000"/>
        <a:alpha val="90000"/>
      </a:schemeClr>
      <a:schemeClr val="accent5">
        <a:tint val="40000"/>
        <a:alpha val="90000"/>
      </a:schemeClr>
      <a:schemeClr val="accent6">
        <a:tint val="40000"/>
        <a:alpha val="90000"/>
      </a:schemeClr>
    </dgm:linClrLst>
    <dgm:effectClrLst/>
    <dgm:txLinClrLst/>
    <dgm:txFillClrLst meth="repeat">
      <a:schemeClr val="dk1"/>
    </dgm:txFillClrLst>
    <dgm:txEffectClrLst/>
  </dgm:styleLbl>
  <dgm:styleLbl name="fgAcc0">
    <dgm:fillClrLst meth="repeat">
      <a:schemeClr val="lt1">
        <a:alpha val="90000"/>
      </a:schemeClr>
    </dgm:fillClrLst>
    <dgm:linClrLst>
      <a:schemeClr val="accent1"/>
    </dgm:linClrLst>
    <dgm:effectClrLst/>
    <dgm:txLinClrLst/>
    <dgm:txFillClrLst meth="repeat">
      <a:schemeClr val="dk1"/>
    </dgm:txFillClrLst>
    <dgm:txEffectClrLst/>
  </dgm:styleLbl>
  <dgm:styleLbl name="fgAcc2">
    <dgm:fillClrLst meth="repeat">
      <a:schemeClr val="lt1">
        <a:alpha val="90000"/>
      </a:schemeClr>
    </dgm:fillClrLst>
    <dgm:linClrLst>
      <a:schemeClr val="accent2"/>
    </dgm:linClrLst>
    <dgm:effectClrLst/>
    <dgm:txLinClrLst/>
    <dgm:txFillClrLst meth="repeat">
      <a:schemeClr val="dk1"/>
    </dgm:txFillClrLst>
    <dgm:txEffectClrLst/>
  </dgm:styleLbl>
  <dgm:styleLbl name="fgAcc3">
    <dgm:fillClrLst meth="repeat">
      <a:schemeClr val="lt1">
        <a:alpha val="90000"/>
      </a:schemeClr>
    </dgm:fillClrLst>
    <dgm:linClrLst>
      <a:schemeClr val="accent3"/>
    </dgm:linClrLst>
    <dgm:effectClrLst/>
    <dgm:txLinClrLst/>
    <dgm:txFillClrLst meth="repeat">
      <a:schemeClr val="dk1"/>
    </dgm:txFillClrLst>
    <dgm:txEffectClrLst/>
  </dgm:styleLbl>
  <dgm:styleLbl name="fgAcc4">
    <dgm:fillClrLst meth="repeat">
      <a:schemeClr val="lt1">
        <a:alpha val="90000"/>
      </a:schemeClr>
    </dgm:fillClrLst>
    <dgm:linClrLst>
      <a:schemeClr val="accent4"/>
    </dgm:linClrLst>
    <dgm:effectClrLst/>
    <dgm:txLinClrLst/>
    <dgm:txFillClrLst meth="repeat">
      <a:schemeClr val="dk1"/>
    </dgm:txFillClrLst>
    <dgm:txEffectClrLst/>
  </dgm:styleLbl>
  <dgm:styleLbl name="bgShp">
    <dgm:fillClrLst meth="repeat">
      <a:schemeClr val="accent2">
        <a:tint val="40000"/>
      </a:schemeClr>
    </dgm:fillClrLst>
    <dgm:linClrLst meth="repeat">
      <a:schemeClr val="dk1"/>
    </dgm:linClrLst>
    <dgm:effectClrLst/>
    <dgm:txLinClrLst/>
    <dgm:txFillClrLst meth="repeat">
      <a:schemeClr val="dk1"/>
    </dgm:txFillClrLst>
    <dgm:txEffectClrLst/>
  </dgm:styleLbl>
  <dgm:styleLbl name="dkBgShp">
    <dgm:fillClrLst meth="repeat">
      <a:schemeClr val="accent2">
        <a:shade val="90000"/>
      </a:schemeClr>
    </dgm:fillClrLst>
    <dgm:linClrLst meth="repeat">
      <a:schemeClr val="dk1"/>
    </dgm:linClrLst>
    <dgm:effectClrLst/>
    <dgm:txLinClrLst/>
    <dgm:txFillClrLst meth="repeat">
      <a:schemeClr val="lt1"/>
    </dgm:txFillClrLst>
    <dgm:txEffectClrLst/>
  </dgm:styleLbl>
  <dgm:styleLbl name="trBgShp">
    <dgm:fillClrLst meth="repeat">
      <a:schemeClr val="accent1">
        <a:tint val="50000"/>
        <a:alpha val="40000"/>
      </a:schemeClr>
    </dgm:fillClrLst>
    <dgm:linClrLst meth="repeat">
      <a:schemeClr val="accent2"/>
    </dgm:linClrLst>
    <dgm:effectClrLst/>
    <dgm:txLinClrLst/>
    <dgm:txFillClrLst meth="repeat">
      <a:schemeClr val="lt1"/>
    </dgm:txFillClrLst>
    <dgm:txEffectClrLst/>
  </dgm:styleLbl>
  <dgm:styleLbl name="fgShp">
    <dgm:fillClrLst meth="repeat">
      <a:schemeClr val="accent2">
        <a:tint val="40000"/>
      </a:schemeClr>
    </dgm:fillClrLst>
    <dgm:linClrLst meth="repeat">
      <a:schemeClr val="lt1"/>
    </dgm:linClrLst>
    <dgm:effectClrLst/>
    <dgm:txLinClrLst/>
    <dgm:txFillClrLst meth="repeat">
      <a:schemeClr val="dk1"/>
    </dgm:txFillClrLst>
    <dgm:txEffectClrLst/>
  </dgm:styleLbl>
  <dgm:styleLbl name="revTx">
    <dgm:fillClrLst meth="repeat">
      <a:schemeClr val="lt1">
        <a:alpha val="0"/>
      </a:schemeClr>
    </dgm:fillClrLst>
    <dgm:linClrLst meth="repeat">
      <a:schemeClr val="dk1">
        <a:alpha val="0"/>
      </a:schemeClr>
    </dgm:linClrLst>
    <dgm:effectClrLst/>
    <dgm:txLinClrLst/>
    <dgm:txFillClrLst meth="repeat">
      <a:schemeClr val="tx1"/>
    </dgm:txFillClrLst>
    <dgm:txEffectClrLst/>
  </dgm:styleLbl>
</dgm:colorsDef>
</file>

<file path=ppt/diagrams/colors5.xml><?xml version="1.0" encoding="utf-8"?>
<dgm:colorsDef xmlns:dgm="http://schemas.openxmlformats.org/drawingml/2006/diagram" xmlns:a="http://schemas.openxmlformats.org/drawingml/2006/main" uniqueId="urn:microsoft.com/office/officeart/2005/8/colors/colorful2">
  <dgm:title val=""/>
  <dgm:desc val=""/>
  <dgm:catLst>
    <dgm:cat type="colorful" pri="10200"/>
  </dgm:catLst>
  <dgm:styleLbl name="node0">
    <dgm:fillClrLst meth="repeat">
      <a:schemeClr val="accent1"/>
    </dgm:fillClrLst>
    <dgm:linClrLst meth="repeat">
      <a:schemeClr val="lt1"/>
    </dgm:linClrLst>
    <dgm:effectClrLst/>
    <dgm:txLinClrLst/>
    <dgm:txFillClrLst/>
    <dgm:txEffectClrLst/>
  </dgm:styleLbl>
  <dgm:styleLbl name="node1">
    <dgm:fillClrLst>
      <a:schemeClr val="accent2"/>
      <a:schemeClr val="accent3"/>
    </dgm:fillClrLst>
    <dgm:linClrLst meth="repeat">
      <a:schemeClr val="lt1"/>
    </dgm:linClrLst>
    <dgm:effectClrLst/>
    <dgm:txLinClrLst/>
    <dgm:txFillClrLst/>
    <dgm:txEffectClrLst/>
  </dgm:styleLbl>
  <dgm:styleLbl name="alignNode1">
    <dgm:fillClrLst>
      <a:schemeClr val="accent2"/>
      <a:schemeClr val="accent3"/>
    </dgm:fillClrLst>
    <dgm:linClrLst>
      <a:schemeClr val="accent2"/>
      <a:schemeClr val="accent3"/>
    </dgm:linClrLst>
    <dgm:effectClrLst/>
    <dgm:txLinClrLst/>
    <dgm:txFillClrLst/>
    <dgm:txEffectClrLst/>
  </dgm:styleLbl>
  <dgm:styleLbl name="lnNode1">
    <dgm:fillClrLst>
      <a:schemeClr val="accent2"/>
      <a:schemeClr val="accent3"/>
    </dgm:fillClrLst>
    <dgm:linClrLst meth="repeat">
      <a:schemeClr val="lt1"/>
    </dgm:linClrLst>
    <dgm:effectClrLst/>
    <dgm:txLinClrLst/>
    <dgm:txFillClrLst/>
    <dgm:txEffectClrLst/>
  </dgm:styleLbl>
  <dgm:styleLbl name="vennNode1">
    <dgm:fillClrLst>
      <a:schemeClr val="accent2">
        <a:alpha val="50000"/>
      </a:schemeClr>
      <a:schemeClr val="accent3">
        <a:alpha val="50000"/>
      </a:schemeClr>
    </dgm:fillClrLst>
    <dgm:linClrLst meth="repeat">
      <a:schemeClr val="lt1"/>
    </dgm:linClrLst>
    <dgm:effectClrLst/>
    <dgm:txLinClrLst/>
    <dgm:txFillClrLst/>
    <dgm:txEffectClrLst/>
  </dgm:styleLbl>
  <dgm:styleLbl name="node2">
    <dgm:fillClrLst>
      <a:schemeClr val="accent3"/>
    </dgm:fillClrLst>
    <dgm:linClrLst meth="repeat">
      <a:schemeClr val="lt1"/>
    </dgm:linClrLst>
    <dgm:effectClrLst/>
    <dgm:txLinClrLst/>
    <dgm:txFillClrLst/>
    <dgm:txEffectClrLst/>
  </dgm:styleLbl>
  <dgm:styleLbl name="node3">
    <dgm:fillClrLst>
      <a:schemeClr val="accent4"/>
    </dgm:fillClrLst>
    <dgm:linClrLst meth="repeat">
      <a:schemeClr val="lt1"/>
    </dgm:linClrLst>
    <dgm:effectClrLst/>
    <dgm:txLinClrLst/>
    <dgm:txFillClrLst/>
    <dgm:txEffectClrLst/>
  </dgm:styleLbl>
  <dgm:styleLbl name="node4">
    <dgm:fillClrLst>
      <a:schemeClr val="accent5"/>
    </dgm:fillClrLst>
    <dgm:linClrLst meth="repeat">
      <a:schemeClr val="lt1"/>
    </dgm:linClrLst>
    <dgm:effectClrLst/>
    <dgm:txLinClrLst/>
    <dgm:txFillClrLst/>
    <dgm:txEffectClrLst/>
  </dgm:styleLbl>
  <dgm:styleLbl name="fgImgPlace1">
    <dgm:fillClrLst>
      <a:schemeClr val="accent2">
        <a:tint val="50000"/>
      </a:schemeClr>
      <a:schemeClr val="accent3">
        <a:tint val="50000"/>
      </a:schemeClr>
    </dgm:fillClrLst>
    <dgm:linClrLst meth="repeat">
      <a:schemeClr val="lt1"/>
    </dgm:linClrLst>
    <dgm:effectClrLst/>
    <dgm:txLinClrLst/>
    <dgm:txFillClrLst meth="repeat">
      <a:schemeClr val="lt1"/>
    </dgm:txFillClrLst>
    <dgm:txEffectClrLst/>
  </dgm:styleLbl>
  <dgm:styleLbl name="alignImgPlace1">
    <dgm:fillClrLst>
      <a:schemeClr val="accent2">
        <a:tint val="50000"/>
      </a:schemeClr>
      <a:schemeClr val="accent3">
        <a:tint val="20000"/>
      </a:schemeClr>
    </dgm:fillClrLst>
    <dgm:linClrLst meth="repeat">
      <a:schemeClr val="lt1"/>
    </dgm:linClrLst>
    <dgm:effectClrLst/>
    <dgm:txLinClrLst/>
    <dgm:txFillClrLst meth="repeat">
      <a:schemeClr val="lt1"/>
    </dgm:txFillClrLst>
    <dgm:txEffectClrLst/>
  </dgm:styleLbl>
  <dgm:styleLbl name="bgImgPlace1">
    <dgm:fillClrLst>
      <a:schemeClr val="accent2">
        <a:tint val="50000"/>
      </a:schemeClr>
      <a:schemeClr val="accent3">
        <a:tint val="20000"/>
      </a:schemeClr>
    </dgm:fillClrLst>
    <dgm:linClrLst meth="repeat">
      <a:schemeClr val="lt1"/>
    </dgm:linClrLst>
    <dgm:effectClrLst/>
    <dgm:txLinClrLst/>
    <dgm:txFillClrLst meth="repeat">
      <a:schemeClr val="lt1"/>
    </dgm:txFillClrLst>
    <dgm:txEffectClrLst/>
  </dgm:styleLbl>
  <dgm:styleLbl name="sibTrans2D1">
    <dgm:fillClrLst>
      <a:schemeClr val="accent2"/>
      <a:schemeClr val="accent3"/>
    </dgm:fillClrLst>
    <dgm:linClrLst meth="repeat">
      <a:schemeClr val="lt1"/>
    </dgm:linClrLst>
    <dgm:effectClrLst/>
    <dgm:txLinClrLst/>
    <dgm:txFillClrLst/>
    <dgm:txEffectClrLst/>
  </dgm:styleLbl>
  <dgm:styleLbl name="fgSibTrans2D1">
    <dgm:fillClrLst>
      <a:schemeClr val="accent2"/>
      <a:schemeClr val="accent3"/>
    </dgm:fillClrLst>
    <dgm:linClrLst meth="repeat">
      <a:schemeClr val="lt1"/>
    </dgm:linClrLst>
    <dgm:effectClrLst/>
    <dgm:txLinClrLst/>
    <dgm:txFillClrLst meth="repeat">
      <a:schemeClr val="lt1"/>
    </dgm:txFillClrLst>
    <dgm:txEffectClrLst/>
  </dgm:styleLbl>
  <dgm:styleLbl name="bgSibTrans2D1">
    <dgm:fillClrLst>
      <a:schemeClr val="accent2"/>
      <a:schemeClr val="accent3"/>
    </dgm:fillClrLst>
    <dgm:linClrLst meth="repeat">
      <a:schemeClr val="lt1"/>
    </dgm:linClrLst>
    <dgm:effectClrLst/>
    <dgm:txLinClrLst/>
    <dgm:txFillClrLst meth="repeat">
      <a:schemeClr val="lt1"/>
    </dgm:txFillClrLst>
    <dgm:txEffectClrLst/>
  </dgm:styleLbl>
  <dgm:styleLbl name="sibTrans1D1">
    <dgm:fillClrLst/>
    <dgm:linClrLst>
      <a:schemeClr val="accent2"/>
      <a:schemeClr val="accent3"/>
    </dgm:linClrLst>
    <dgm:effectClrLst/>
    <dgm:txLinClrLst/>
    <dgm:txFillClrLst meth="repeat">
      <a:schemeClr val="tx1"/>
    </dgm:txFillClrLst>
    <dgm:txEffectClrLst/>
  </dgm:styleLbl>
  <dgm:styleLbl name="callout">
    <dgm:fillClrLst meth="repeat">
      <a:schemeClr val="accent2"/>
    </dgm:fillClrLst>
    <dgm:linClrLst meth="repeat">
      <a:schemeClr val="accent2">
        <a:tint val="50000"/>
      </a:schemeClr>
    </dgm:linClrLst>
    <dgm:effectClrLst/>
    <dgm:txLinClrLst/>
    <dgm:txFillClrLst meth="repeat">
      <a:schemeClr val="tx1"/>
    </dgm:txFillClrLst>
    <dgm:txEffectClrLst/>
  </dgm:styleLbl>
  <dgm:styleLbl name="asst0">
    <dgm:fillClrLst meth="repeat">
      <a:schemeClr val="accent2"/>
    </dgm:fillClrLst>
    <dgm:linClrLst meth="repeat">
      <a:schemeClr val="lt1">
        <a:shade val="80000"/>
      </a:schemeClr>
    </dgm:linClrLst>
    <dgm:effectClrLst/>
    <dgm:txLinClrLst/>
    <dgm:txFillClrLst/>
    <dgm:txEffectClrLst/>
  </dgm:styleLbl>
  <dgm:styleLbl name="asst1">
    <dgm:fillClrLst meth="repeat">
      <a:schemeClr val="accent3"/>
    </dgm:fillClrLst>
    <dgm:linClrLst meth="repeat">
      <a:schemeClr val="lt1">
        <a:shade val="80000"/>
      </a:schemeClr>
    </dgm:linClrLst>
    <dgm:effectClrLst/>
    <dgm:txLinClrLst/>
    <dgm:txFillClrLst/>
    <dgm:txEffectClrLst/>
  </dgm:styleLbl>
  <dgm:styleLbl name="asst2">
    <dgm:fillClrLst>
      <a:schemeClr val="accent4"/>
    </dgm:fillClrLst>
    <dgm:linClrLst meth="repeat">
      <a:schemeClr val="lt1"/>
    </dgm:linClrLst>
    <dgm:effectClrLst/>
    <dgm:txLinClrLst/>
    <dgm:txFillClrLst/>
    <dgm:txEffectClrLst/>
  </dgm:styleLbl>
  <dgm:styleLbl name="asst3">
    <dgm:fillClrLst>
      <a:schemeClr val="accent5"/>
    </dgm:fillClrLst>
    <dgm:linClrLst meth="repeat">
      <a:schemeClr val="lt1"/>
    </dgm:linClrLst>
    <dgm:effectClrLst/>
    <dgm:txLinClrLst/>
    <dgm:txFillClrLst/>
    <dgm:txEffectClrLst/>
  </dgm:styleLbl>
  <dgm:styleLbl name="asst4">
    <dgm:fillClrLst>
      <a:schemeClr val="accent6"/>
    </dgm:fillClrLst>
    <dgm:linClrLst meth="repeat">
      <a:schemeClr val="lt1"/>
    </dgm:linClrLst>
    <dgm:effectClrLst/>
    <dgm:txLinClrLst/>
    <dgm:txFillClrLst/>
    <dgm:txEffectClrLst/>
  </dgm:styleLbl>
  <dgm:styleLbl name="parChTrans2D1">
    <dgm:fillClrLst meth="repeat">
      <a:schemeClr val="accent2"/>
    </dgm:fillClrLst>
    <dgm:linClrLst meth="repeat">
      <a:schemeClr val="lt1"/>
    </dgm:linClrLst>
    <dgm:effectClrLst/>
    <dgm:txLinClrLst/>
    <dgm:txFillClrLst meth="repeat">
      <a:schemeClr val="lt1"/>
    </dgm:txFillClrLst>
    <dgm:txEffectClrLst/>
  </dgm:styleLbl>
  <dgm:styleLbl name="parChTrans2D2">
    <dgm:fillClrLst meth="repeat">
      <a:schemeClr val="accent3"/>
    </dgm:fillClrLst>
    <dgm:linClrLst meth="repeat">
      <a:schemeClr val="lt1"/>
    </dgm:linClrLst>
    <dgm:effectClrLst/>
    <dgm:txLinClrLst/>
    <dgm:txFillClrLst/>
    <dgm:txEffectClrLst/>
  </dgm:styleLbl>
  <dgm:styleLbl name="parChTrans2D3">
    <dgm:fillClrLst meth="repeat">
      <a:schemeClr val="accent4"/>
    </dgm:fillClrLst>
    <dgm:linClrLst meth="repeat">
      <a:schemeClr val="lt1"/>
    </dgm:linClrLst>
    <dgm:effectClrLst/>
    <dgm:txLinClrLst/>
    <dgm:txFillClrLst/>
    <dgm:txEffectClrLst/>
  </dgm:styleLbl>
  <dgm:styleLbl name="parChTrans2D4">
    <dgm:fillClrLst meth="repeat">
      <a:schemeClr val="accent5"/>
    </dgm:fillClrLst>
    <dgm:linClrLst meth="repeat">
      <a:schemeClr val="lt1"/>
    </dgm:linClrLst>
    <dgm:effectClrLst/>
    <dgm:txLinClrLst/>
    <dgm:txFillClrLst meth="repeat">
      <a:schemeClr val="lt1"/>
    </dgm:txFillClrLst>
    <dgm:txEffectClrLst/>
  </dgm:styleLbl>
  <dgm:styleLbl name="parChTrans1D1">
    <dgm:fillClrLst meth="repeat">
      <a:schemeClr val="accent2"/>
    </dgm:fillClrLst>
    <dgm:linClrLst meth="repeat">
      <a:schemeClr val="accent2"/>
    </dgm:linClrLst>
    <dgm:effectClrLst/>
    <dgm:txLinClrLst/>
    <dgm:txFillClrLst meth="repeat">
      <a:schemeClr val="tx1"/>
    </dgm:txFillClrLst>
    <dgm:txEffectClrLst/>
  </dgm:styleLbl>
  <dgm:styleLbl name="parChTrans1D2">
    <dgm:fillClrLst meth="repeat">
      <a:schemeClr val="accent2">
        <a:tint val="90000"/>
      </a:schemeClr>
    </dgm:fillClrLst>
    <dgm:linClrLst meth="repeat">
      <a:schemeClr val="accent3"/>
    </dgm:linClrLst>
    <dgm:effectClrLst/>
    <dgm:txLinClrLst/>
    <dgm:txFillClrLst meth="repeat">
      <a:schemeClr val="tx1"/>
    </dgm:txFillClrLst>
    <dgm:txEffectClrLst/>
  </dgm:styleLbl>
  <dgm:styleLbl name="parChTrans1D3">
    <dgm:fillClrLst meth="repeat">
      <a:schemeClr val="accent2">
        <a:tint val="70000"/>
      </a:schemeClr>
    </dgm:fillClrLst>
    <dgm:linClrLst meth="repeat">
      <a:schemeClr val="accent4"/>
    </dgm:linClrLst>
    <dgm:effectClrLst/>
    <dgm:txLinClrLst/>
    <dgm:txFillClrLst meth="repeat">
      <a:schemeClr val="tx1"/>
    </dgm:txFillClrLst>
    <dgm:txEffectClrLst/>
  </dgm:styleLbl>
  <dgm:styleLbl name="parChTrans1D4">
    <dgm:fillClrLst meth="repeat">
      <a:schemeClr val="accent2">
        <a:tint val="50000"/>
      </a:schemeClr>
    </dgm:fillClrLst>
    <dgm:linClrLst meth="repeat">
      <a:schemeClr val="accent5"/>
    </dgm:linClrLst>
    <dgm:effectClrLst/>
    <dgm:txLinClrLst/>
    <dgm:txFillClrLst meth="repeat">
      <a:schemeClr val="tx1"/>
    </dgm:txFillClrLst>
    <dgm:txEffectClrLst/>
  </dgm:styleLbl>
  <dgm:styleLbl name="fgAcc1">
    <dgm:fillClrLst meth="repeat">
      <a:schemeClr val="lt1">
        <a:alpha val="90000"/>
      </a:schemeClr>
    </dgm:fillClrLst>
    <dgm:linClrLst>
      <a:schemeClr val="accent2"/>
      <a:schemeClr val="accent3"/>
    </dgm:linClrLst>
    <dgm:effectClrLst/>
    <dgm:txLinClrLst/>
    <dgm:txFillClrLst meth="repeat">
      <a:schemeClr val="dk1"/>
    </dgm:txFillClrLst>
    <dgm:txEffectClrLst/>
  </dgm:styleLbl>
  <dgm:styleLbl name="conFgAcc1">
    <dgm:fillClrLst meth="repeat">
      <a:schemeClr val="lt1">
        <a:alpha val="90000"/>
      </a:schemeClr>
    </dgm:fillClrLst>
    <dgm:linClrLst>
      <a:schemeClr val="accent2"/>
      <a:schemeClr val="accent3"/>
    </dgm:linClrLst>
    <dgm:effectClrLst/>
    <dgm:txLinClrLst/>
    <dgm:txFillClrLst meth="repeat">
      <a:schemeClr val="dk1"/>
    </dgm:txFillClrLst>
    <dgm:txEffectClrLst/>
  </dgm:styleLbl>
  <dgm:styleLbl name="alignAcc1">
    <dgm:fillClrLst meth="repeat">
      <a:schemeClr val="lt1">
        <a:alpha val="90000"/>
      </a:schemeClr>
    </dgm:fillClrLst>
    <dgm:linClrLst>
      <a:schemeClr val="accent2"/>
      <a:schemeClr val="accent3"/>
    </dgm:linClrLst>
    <dgm:effectClrLst/>
    <dgm:txLinClrLst/>
    <dgm:txFillClrLst meth="repeat">
      <a:schemeClr val="dk1"/>
    </dgm:txFillClrLst>
    <dgm:txEffectClrLst/>
  </dgm:styleLbl>
  <dgm:styleLbl name="trAlignAcc1">
    <dgm:fillClrLst meth="repeat">
      <a:schemeClr val="lt1">
        <a:alpha val="40000"/>
      </a:schemeClr>
    </dgm:fillClrLst>
    <dgm:linClrLst meth="repeat">
      <a:schemeClr val="accent2"/>
    </dgm:linClrLst>
    <dgm:effectClrLst/>
    <dgm:txLinClrLst/>
    <dgm:txFillClrLst meth="repeat">
      <a:schemeClr val="dk1"/>
    </dgm:txFillClrLst>
    <dgm:txEffectClrLst/>
  </dgm:styleLbl>
  <dgm:styleLbl name="bgAcc1">
    <dgm:fillClrLst meth="repeat">
      <a:schemeClr val="lt1">
        <a:alpha val="90000"/>
      </a:schemeClr>
    </dgm:fillClrLst>
    <dgm:linClrLst>
      <a:schemeClr val="accent2"/>
      <a:schemeClr val="accent3"/>
    </dgm:linClrLst>
    <dgm:effectClrLst/>
    <dgm:txLinClrLst/>
    <dgm:txFillClrLst meth="repeat">
      <a:schemeClr val="dk1"/>
    </dgm:txFillClrLst>
    <dgm:txEffectClrLst/>
  </dgm:styleLbl>
  <dgm:styleLbl name="solidFgAcc1">
    <dgm:fillClrLst meth="repeat">
      <a:schemeClr val="lt1"/>
    </dgm:fillClrLst>
    <dgm:linClrLst>
      <a:schemeClr val="accent2"/>
      <a:schemeClr val="accent3"/>
    </dgm:linClrLst>
    <dgm:effectClrLst/>
    <dgm:txLinClrLst/>
    <dgm:txFillClrLst meth="repeat">
      <a:schemeClr val="dk1"/>
    </dgm:txFillClrLst>
    <dgm:txEffectClrLst/>
  </dgm:styleLbl>
  <dgm:styleLbl name="solidAlignAcc1">
    <dgm:fillClrLst meth="repeat">
      <a:schemeClr val="lt1"/>
    </dgm:fillClrLst>
    <dgm:linClrLst>
      <a:schemeClr val="accent2"/>
      <a:schemeClr val="accent3"/>
    </dgm:linClrLst>
    <dgm:effectClrLst/>
    <dgm:txLinClrLst/>
    <dgm:txFillClrLst meth="repeat">
      <a:schemeClr val="dk1"/>
    </dgm:txFillClrLst>
    <dgm:txEffectClrLst/>
  </dgm:styleLbl>
  <dgm:styleLbl name="solidBgAcc1">
    <dgm:fillClrLst meth="repeat">
      <a:schemeClr val="lt1"/>
    </dgm:fillClrLst>
    <dgm:linClrLst>
      <a:schemeClr val="accent2"/>
      <a:schemeClr val="accent3"/>
    </dgm:linClrLst>
    <dgm:effectClrLst/>
    <dgm:txLinClrLst/>
    <dgm:txFillClrLst meth="repeat">
      <a:schemeClr val="dk1"/>
    </dgm:txFillClrLst>
    <dgm:txEffectClrLst/>
  </dgm:styleLbl>
  <dgm:styleLbl name="fgAccFollowNode1">
    <dgm:fillClrLst>
      <a:schemeClr val="accent2">
        <a:tint val="40000"/>
        <a:alpha val="90000"/>
      </a:schemeClr>
      <a:schemeClr val="accent3">
        <a:tint val="40000"/>
        <a:alpha val="90000"/>
      </a:schemeClr>
    </dgm:fillClrLst>
    <dgm:linClrLst>
      <a:schemeClr val="accent2">
        <a:tint val="40000"/>
        <a:alpha val="90000"/>
      </a:schemeClr>
      <a:schemeClr val="accent3">
        <a:tint val="40000"/>
        <a:alpha val="90000"/>
      </a:schemeClr>
    </dgm:linClrLst>
    <dgm:effectClrLst/>
    <dgm:txLinClrLst/>
    <dgm:txFillClrLst meth="repeat">
      <a:schemeClr val="dk1"/>
    </dgm:txFillClrLst>
    <dgm:txEffectClrLst/>
  </dgm:styleLbl>
  <dgm:styleLbl name="alignAccFollowNode1">
    <dgm:fillClrLst>
      <a:schemeClr val="accent2">
        <a:tint val="40000"/>
        <a:alpha val="90000"/>
      </a:schemeClr>
      <a:schemeClr val="accent3">
        <a:tint val="40000"/>
        <a:alpha val="90000"/>
      </a:schemeClr>
    </dgm:fillClrLst>
    <dgm:linClrLst>
      <a:schemeClr val="accent2">
        <a:tint val="40000"/>
        <a:alpha val="90000"/>
      </a:schemeClr>
      <a:schemeClr val="accent3">
        <a:tint val="40000"/>
        <a:alpha val="90000"/>
      </a:schemeClr>
    </dgm:linClrLst>
    <dgm:effectClrLst/>
    <dgm:txLinClrLst/>
    <dgm:txFillClrLst meth="repeat">
      <a:schemeClr val="dk1"/>
    </dgm:txFillClrLst>
    <dgm:txEffectClrLst/>
  </dgm:styleLbl>
  <dgm:styleLbl name="bgAccFollowNode1">
    <dgm:fillClrLst>
      <a:schemeClr val="accent2">
        <a:tint val="40000"/>
        <a:alpha val="90000"/>
      </a:schemeClr>
      <a:schemeClr val="accent3">
        <a:tint val="40000"/>
        <a:alpha val="90000"/>
      </a:schemeClr>
    </dgm:fillClrLst>
    <dgm:linClrLst>
      <a:schemeClr val="accent2">
        <a:tint val="40000"/>
        <a:alpha val="90000"/>
      </a:schemeClr>
      <a:schemeClr val="accent3">
        <a:tint val="40000"/>
        <a:alpha val="90000"/>
      </a:schemeClr>
    </dgm:linClrLst>
    <dgm:effectClrLst/>
    <dgm:txLinClrLst/>
    <dgm:txFillClrLst meth="repeat">
      <a:schemeClr val="dk1"/>
    </dgm:txFillClrLst>
    <dgm:txEffectClrLst/>
  </dgm:styleLbl>
  <dgm:styleLbl name="fgAcc0">
    <dgm:fillClrLst meth="repeat">
      <a:schemeClr val="lt1">
        <a:alpha val="90000"/>
      </a:schemeClr>
    </dgm:fillClrLst>
    <dgm:linClrLst>
      <a:schemeClr val="accent1"/>
    </dgm:linClrLst>
    <dgm:effectClrLst/>
    <dgm:txLinClrLst/>
    <dgm:txFillClrLst meth="repeat">
      <a:schemeClr val="dk1"/>
    </dgm:txFillClrLst>
    <dgm:txEffectClrLst/>
  </dgm:styleLbl>
  <dgm:styleLbl name="fgAcc2">
    <dgm:fillClrLst meth="repeat">
      <a:schemeClr val="lt1">
        <a:alpha val="90000"/>
      </a:schemeClr>
    </dgm:fillClrLst>
    <dgm:linClrLst>
      <a:schemeClr val="accent3"/>
    </dgm:linClrLst>
    <dgm:effectClrLst/>
    <dgm:txLinClrLst/>
    <dgm:txFillClrLst meth="repeat">
      <a:schemeClr val="dk1"/>
    </dgm:txFillClrLst>
    <dgm:txEffectClrLst/>
  </dgm:styleLbl>
  <dgm:styleLbl name="fgAcc3">
    <dgm:fillClrLst meth="repeat">
      <a:schemeClr val="lt1">
        <a:alpha val="90000"/>
      </a:schemeClr>
    </dgm:fillClrLst>
    <dgm:linClrLst>
      <a:schemeClr val="accent4"/>
    </dgm:linClrLst>
    <dgm:effectClrLst/>
    <dgm:txLinClrLst/>
    <dgm:txFillClrLst meth="repeat">
      <a:schemeClr val="dk1"/>
    </dgm:txFillClrLst>
    <dgm:txEffectClrLst/>
  </dgm:styleLbl>
  <dgm:styleLbl name="fgAcc4">
    <dgm:fillClrLst meth="repeat">
      <a:schemeClr val="lt1">
        <a:alpha val="90000"/>
      </a:schemeClr>
    </dgm:fillClrLst>
    <dgm:linClrLst>
      <a:schemeClr val="accent5"/>
    </dgm:linClrLst>
    <dgm:effectClrLst/>
    <dgm:txLinClrLst/>
    <dgm:txFillClrLst meth="repeat">
      <a:schemeClr val="dk1"/>
    </dgm:txFillClrLst>
    <dgm:txEffectClrLst/>
  </dgm:styleLbl>
  <dgm:styleLbl name="bgShp">
    <dgm:fillClrLst meth="repeat">
      <a:schemeClr val="accent2">
        <a:tint val="40000"/>
      </a:schemeClr>
    </dgm:fillClrLst>
    <dgm:linClrLst meth="repeat">
      <a:schemeClr val="dk1"/>
    </dgm:linClrLst>
    <dgm:effectClrLst/>
    <dgm:txLinClrLst/>
    <dgm:txFillClrLst meth="repeat">
      <a:schemeClr val="dk1"/>
    </dgm:txFillClrLst>
    <dgm:txEffectClrLst/>
  </dgm:styleLbl>
  <dgm:styleLbl name="dkBgShp">
    <dgm:fillClrLst meth="repeat">
      <a:schemeClr val="accent2">
        <a:shade val="90000"/>
      </a:schemeClr>
    </dgm:fillClrLst>
    <dgm:linClrLst meth="repeat">
      <a:schemeClr val="dk1"/>
    </dgm:linClrLst>
    <dgm:effectClrLst/>
    <dgm:txLinClrLst/>
    <dgm:txFillClrLst meth="repeat">
      <a:schemeClr val="lt1"/>
    </dgm:txFillClrLst>
    <dgm:txEffectClrLst/>
  </dgm:styleLbl>
  <dgm:styleLbl name="trBgShp">
    <dgm:fillClrLst meth="repeat">
      <a:schemeClr val="accent2">
        <a:tint val="50000"/>
        <a:alpha val="40000"/>
      </a:schemeClr>
    </dgm:fillClrLst>
    <dgm:linClrLst meth="repeat">
      <a:schemeClr val="accent2"/>
    </dgm:linClrLst>
    <dgm:effectClrLst/>
    <dgm:txLinClrLst/>
    <dgm:txFillClrLst meth="repeat">
      <a:schemeClr val="lt1"/>
    </dgm:txFillClrLst>
    <dgm:txEffectClrLst/>
  </dgm:styleLbl>
  <dgm:styleLbl name="fgShp">
    <dgm:fillClrLst meth="repeat">
      <a:schemeClr val="accent2">
        <a:tint val="40000"/>
      </a:schemeClr>
    </dgm:fillClrLst>
    <dgm:linClrLst meth="repeat">
      <a:schemeClr val="lt1"/>
    </dgm:linClrLst>
    <dgm:effectClrLst/>
    <dgm:txLinClrLst/>
    <dgm:txFillClrLst meth="repeat">
      <a:schemeClr val="dk1"/>
    </dgm:txFillClrLst>
    <dgm:txEffectClrLst/>
  </dgm:styleLbl>
  <dgm:styleLbl name="revTx">
    <dgm:fillClrLst meth="repeat">
      <a:schemeClr val="lt1">
        <a:alpha val="0"/>
      </a:schemeClr>
    </dgm:fillClrLst>
    <dgm:linClrLst meth="repeat">
      <a:schemeClr val="dk1">
        <a:alpha val="0"/>
      </a:schemeClr>
    </dgm:linClrLst>
    <dgm:effectClrLst/>
    <dgm:txLinClrLst/>
    <dgm:txFillClrLst meth="repeat">
      <a:schemeClr val="tx1"/>
    </dgm:txFillClrLst>
    <dgm:txEffectClrLst/>
  </dgm:styleLbl>
</dgm:colorsDef>
</file>

<file path=ppt/diagrams/colors6.xml><?xml version="1.0" encoding="utf-8"?>
<dgm:colorsDef xmlns:dgm="http://schemas.openxmlformats.org/drawingml/2006/diagram" xmlns:a="http://schemas.openxmlformats.org/drawingml/2006/main" uniqueId="urn:microsoft.com/office/officeart/2005/8/colors/colorful2">
  <dgm:title val=""/>
  <dgm:desc val=""/>
  <dgm:catLst>
    <dgm:cat type="colorful" pri="10200"/>
  </dgm:catLst>
  <dgm:styleLbl name="node0">
    <dgm:fillClrLst meth="repeat">
      <a:schemeClr val="accent1"/>
    </dgm:fillClrLst>
    <dgm:linClrLst meth="repeat">
      <a:schemeClr val="lt1"/>
    </dgm:linClrLst>
    <dgm:effectClrLst/>
    <dgm:txLinClrLst/>
    <dgm:txFillClrLst/>
    <dgm:txEffectClrLst/>
  </dgm:styleLbl>
  <dgm:styleLbl name="node1">
    <dgm:fillClrLst>
      <a:schemeClr val="accent2"/>
      <a:schemeClr val="accent3"/>
    </dgm:fillClrLst>
    <dgm:linClrLst meth="repeat">
      <a:schemeClr val="lt1"/>
    </dgm:linClrLst>
    <dgm:effectClrLst/>
    <dgm:txLinClrLst/>
    <dgm:txFillClrLst/>
    <dgm:txEffectClrLst/>
  </dgm:styleLbl>
  <dgm:styleLbl name="alignNode1">
    <dgm:fillClrLst>
      <a:schemeClr val="accent2"/>
      <a:schemeClr val="accent3"/>
    </dgm:fillClrLst>
    <dgm:linClrLst>
      <a:schemeClr val="accent2"/>
      <a:schemeClr val="accent3"/>
    </dgm:linClrLst>
    <dgm:effectClrLst/>
    <dgm:txLinClrLst/>
    <dgm:txFillClrLst/>
    <dgm:txEffectClrLst/>
  </dgm:styleLbl>
  <dgm:styleLbl name="lnNode1">
    <dgm:fillClrLst>
      <a:schemeClr val="accent2"/>
      <a:schemeClr val="accent3"/>
    </dgm:fillClrLst>
    <dgm:linClrLst meth="repeat">
      <a:schemeClr val="lt1"/>
    </dgm:linClrLst>
    <dgm:effectClrLst/>
    <dgm:txLinClrLst/>
    <dgm:txFillClrLst/>
    <dgm:txEffectClrLst/>
  </dgm:styleLbl>
  <dgm:styleLbl name="vennNode1">
    <dgm:fillClrLst>
      <a:schemeClr val="accent2">
        <a:alpha val="50000"/>
      </a:schemeClr>
      <a:schemeClr val="accent3">
        <a:alpha val="50000"/>
      </a:schemeClr>
    </dgm:fillClrLst>
    <dgm:linClrLst meth="repeat">
      <a:schemeClr val="lt1"/>
    </dgm:linClrLst>
    <dgm:effectClrLst/>
    <dgm:txLinClrLst/>
    <dgm:txFillClrLst/>
    <dgm:txEffectClrLst/>
  </dgm:styleLbl>
  <dgm:styleLbl name="node2">
    <dgm:fillClrLst>
      <a:schemeClr val="accent3"/>
    </dgm:fillClrLst>
    <dgm:linClrLst meth="repeat">
      <a:schemeClr val="lt1"/>
    </dgm:linClrLst>
    <dgm:effectClrLst/>
    <dgm:txLinClrLst/>
    <dgm:txFillClrLst/>
    <dgm:txEffectClrLst/>
  </dgm:styleLbl>
  <dgm:styleLbl name="node3">
    <dgm:fillClrLst>
      <a:schemeClr val="accent4"/>
    </dgm:fillClrLst>
    <dgm:linClrLst meth="repeat">
      <a:schemeClr val="lt1"/>
    </dgm:linClrLst>
    <dgm:effectClrLst/>
    <dgm:txLinClrLst/>
    <dgm:txFillClrLst/>
    <dgm:txEffectClrLst/>
  </dgm:styleLbl>
  <dgm:styleLbl name="node4">
    <dgm:fillClrLst>
      <a:schemeClr val="accent5"/>
    </dgm:fillClrLst>
    <dgm:linClrLst meth="repeat">
      <a:schemeClr val="lt1"/>
    </dgm:linClrLst>
    <dgm:effectClrLst/>
    <dgm:txLinClrLst/>
    <dgm:txFillClrLst/>
    <dgm:txEffectClrLst/>
  </dgm:styleLbl>
  <dgm:styleLbl name="fgImgPlace1">
    <dgm:fillClrLst>
      <a:schemeClr val="accent2">
        <a:tint val="50000"/>
      </a:schemeClr>
      <a:schemeClr val="accent3">
        <a:tint val="50000"/>
      </a:schemeClr>
    </dgm:fillClrLst>
    <dgm:linClrLst meth="repeat">
      <a:schemeClr val="lt1"/>
    </dgm:linClrLst>
    <dgm:effectClrLst/>
    <dgm:txLinClrLst/>
    <dgm:txFillClrLst meth="repeat">
      <a:schemeClr val="lt1"/>
    </dgm:txFillClrLst>
    <dgm:txEffectClrLst/>
  </dgm:styleLbl>
  <dgm:styleLbl name="alignImgPlace1">
    <dgm:fillClrLst>
      <a:schemeClr val="accent2">
        <a:tint val="50000"/>
      </a:schemeClr>
      <a:schemeClr val="accent3">
        <a:tint val="20000"/>
      </a:schemeClr>
    </dgm:fillClrLst>
    <dgm:linClrLst meth="repeat">
      <a:schemeClr val="lt1"/>
    </dgm:linClrLst>
    <dgm:effectClrLst/>
    <dgm:txLinClrLst/>
    <dgm:txFillClrLst meth="repeat">
      <a:schemeClr val="lt1"/>
    </dgm:txFillClrLst>
    <dgm:txEffectClrLst/>
  </dgm:styleLbl>
  <dgm:styleLbl name="bgImgPlace1">
    <dgm:fillClrLst>
      <a:schemeClr val="accent2">
        <a:tint val="50000"/>
      </a:schemeClr>
      <a:schemeClr val="accent3">
        <a:tint val="20000"/>
      </a:schemeClr>
    </dgm:fillClrLst>
    <dgm:linClrLst meth="repeat">
      <a:schemeClr val="lt1"/>
    </dgm:linClrLst>
    <dgm:effectClrLst/>
    <dgm:txLinClrLst/>
    <dgm:txFillClrLst meth="repeat">
      <a:schemeClr val="lt1"/>
    </dgm:txFillClrLst>
    <dgm:txEffectClrLst/>
  </dgm:styleLbl>
  <dgm:styleLbl name="sibTrans2D1">
    <dgm:fillClrLst>
      <a:schemeClr val="accent2"/>
      <a:schemeClr val="accent3"/>
    </dgm:fillClrLst>
    <dgm:linClrLst meth="repeat">
      <a:schemeClr val="lt1"/>
    </dgm:linClrLst>
    <dgm:effectClrLst/>
    <dgm:txLinClrLst/>
    <dgm:txFillClrLst/>
    <dgm:txEffectClrLst/>
  </dgm:styleLbl>
  <dgm:styleLbl name="fgSibTrans2D1">
    <dgm:fillClrLst>
      <a:schemeClr val="accent2"/>
      <a:schemeClr val="accent3"/>
    </dgm:fillClrLst>
    <dgm:linClrLst meth="repeat">
      <a:schemeClr val="lt1"/>
    </dgm:linClrLst>
    <dgm:effectClrLst/>
    <dgm:txLinClrLst/>
    <dgm:txFillClrLst meth="repeat">
      <a:schemeClr val="lt1"/>
    </dgm:txFillClrLst>
    <dgm:txEffectClrLst/>
  </dgm:styleLbl>
  <dgm:styleLbl name="bgSibTrans2D1">
    <dgm:fillClrLst>
      <a:schemeClr val="accent2"/>
      <a:schemeClr val="accent3"/>
    </dgm:fillClrLst>
    <dgm:linClrLst meth="repeat">
      <a:schemeClr val="lt1"/>
    </dgm:linClrLst>
    <dgm:effectClrLst/>
    <dgm:txLinClrLst/>
    <dgm:txFillClrLst meth="repeat">
      <a:schemeClr val="lt1"/>
    </dgm:txFillClrLst>
    <dgm:txEffectClrLst/>
  </dgm:styleLbl>
  <dgm:styleLbl name="sibTrans1D1">
    <dgm:fillClrLst/>
    <dgm:linClrLst>
      <a:schemeClr val="accent2"/>
      <a:schemeClr val="accent3"/>
    </dgm:linClrLst>
    <dgm:effectClrLst/>
    <dgm:txLinClrLst/>
    <dgm:txFillClrLst meth="repeat">
      <a:schemeClr val="tx1"/>
    </dgm:txFillClrLst>
    <dgm:txEffectClrLst/>
  </dgm:styleLbl>
  <dgm:styleLbl name="callout">
    <dgm:fillClrLst meth="repeat">
      <a:schemeClr val="accent2"/>
    </dgm:fillClrLst>
    <dgm:linClrLst meth="repeat">
      <a:schemeClr val="accent2">
        <a:tint val="50000"/>
      </a:schemeClr>
    </dgm:linClrLst>
    <dgm:effectClrLst/>
    <dgm:txLinClrLst/>
    <dgm:txFillClrLst meth="repeat">
      <a:schemeClr val="tx1"/>
    </dgm:txFillClrLst>
    <dgm:txEffectClrLst/>
  </dgm:styleLbl>
  <dgm:styleLbl name="asst0">
    <dgm:fillClrLst meth="repeat">
      <a:schemeClr val="accent2"/>
    </dgm:fillClrLst>
    <dgm:linClrLst meth="repeat">
      <a:schemeClr val="lt1">
        <a:shade val="80000"/>
      </a:schemeClr>
    </dgm:linClrLst>
    <dgm:effectClrLst/>
    <dgm:txLinClrLst/>
    <dgm:txFillClrLst/>
    <dgm:txEffectClrLst/>
  </dgm:styleLbl>
  <dgm:styleLbl name="asst1">
    <dgm:fillClrLst meth="repeat">
      <a:schemeClr val="accent3"/>
    </dgm:fillClrLst>
    <dgm:linClrLst meth="repeat">
      <a:schemeClr val="lt1">
        <a:shade val="80000"/>
      </a:schemeClr>
    </dgm:linClrLst>
    <dgm:effectClrLst/>
    <dgm:txLinClrLst/>
    <dgm:txFillClrLst/>
    <dgm:txEffectClrLst/>
  </dgm:styleLbl>
  <dgm:styleLbl name="asst2">
    <dgm:fillClrLst>
      <a:schemeClr val="accent4"/>
    </dgm:fillClrLst>
    <dgm:linClrLst meth="repeat">
      <a:schemeClr val="lt1"/>
    </dgm:linClrLst>
    <dgm:effectClrLst/>
    <dgm:txLinClrLst/>
    <dgm:txFillClrLst/>
    <dgm:txEffectClrLst/>
  </dgm:styleLbl>
  <dgm:styleLbl name="asst3">
    <dgm:fillClrLst>
      <a:schemeClr val="accent5"/>
    </dgm:fillClrLst>
    <dgm:linClrLst meth="repeat">
      <a:schemeClr val="lt1"/>
    </dgm:linClrLst>
    <dgm:effectClrLst/>
    <dgm:txLinClrLst/>
    <dgm:txFillClrLst/>
    <dgm:txEffectClrLst/>
  </dgm:styleLbl>
  <dgm:styleLbl name="asst4">
    <dgm:fillClrLst>
      <a:schemeClr val="accent6"/>
    </dgm:fillClrLst>
    <dgm:linClrLst meth="repeat">
      <a:schemeClr val="lt1"/>
    </dgm:linClrLst>
    <dgm:effectClrLst/>
    <dgm:txLinClrLst/>
    <dgm:txFillClrLst/>
    <dgm:txEffectClrLst/>
  </dgm:styleLbl>
  <dgm:styleLbl name="parChTrans2D1">
    <dgm:fillClrLst meth="repeat">
      <a:schemeClr val="accent2"/>
    </dgm:fillClrLst>
    <dgm:linClrLst meth="repeat">
      <a:schemeClr val="lt1"/>
    </dgm:linClrLst>
    <dgm:effectClrLst/>
    <dgm:txLinClrLst/>
    <dgm:txFillClrLst meth="repeat">
      <a:schemeClr val="lt1"/>
    </dgm:txFillClrLst>
    <dgm:txEffectClrLst/>
  </dgm:styleLbl>
  <dgm:styleLbl name="parChTrans2D2">
    <dgm:fillClrLst meth="repeat">
      <a:schemeClr val="accent3"/>
    </dgm:fillClrLst>
    <dgm:linClrLst meth="repeat">
      <a:schemeClr val="lt1"/>
    </dgm:linClrLst>
    <dgm:effectClrLst/>
    <dgm:txLinClrLst/>
    <dgm:txFillClrLst/>
    <dgm:txEffectClrLst/>
  </dgm:styleLbl>
  <dgm:styleLbl name="parChTrans2D3">
    <dgm:fillClrLst meth="repeat">
      <a:schemeClr val="accent4"/>
    </dgm:fillClrLst>
    <dgm:linClrLst meth="repeat">
      <a:schemeClr val="lt1"/>
    </dgm:linClrLst>
    <dgm:effectClrLst/>
    <dgm:txLinClrLst/>
    <dgm:txFillClrLst/>
    <dgm:txEffectClrLst/>
  </dgm:styleLbl>
  <dgm:styleLbl name="parChTrans2D4">
    <dgm:fillClrLst meth="repeat">
      <a:schemeClr val="accent5"/>
    </dgm:fillClrLst>
    <dgm:linClrLst meth="repeat">
      <a:schemeClr val="lt1"/>
    </dgm:linClrLst>
    <dgm:effectClrLst/>
    <dgm:txLinClrLst/>
    <dgm:txFillClrLst meth="repeat">
      <a:schemeClr val="lt1"/>
    </dgm:txFillClrLst>
    <dgm:txEffectClrLst/>
  </dgm:styleLbl>
  <dgm:styleLbl name="parChTrans1D1">
    <dgm:fillClrLst meth="repeat">
      <a:schemeClr val="accent2"/>
    </dgm:fillClrLst>
    <dgm:linClrLst meth="repeat">
      <a:schemeClr val="accent2"/>
    </dgm:linClrLst>
    <dgm:effectClrLst/>
    <dgm:txLinClrLst/>
    <dgm:txFillClrLst meth="repeat">
      <a:schemeClr val="tx1"/>
    </dgm:txFillClrLst>
    <dgm:txEffectClrLst/>
  </dgm:styleLbl>
  <dgm:styleLbl name="parChTrans1D2">
    <dgm:fillClrLst meth="repeat">
      <a:schemeClr val="accent2">
        <a:tint val="90000"/>
      </a:schemeClr>
    </dgm:fillClrLst>
    <dgm:linClrLst meth="repeat">
      <a:schemeClr val="accent3"/>
    </dgm:linClrLst>
    <dgm:effectClrLst/>
    <dgm:txLinClrLst/>
    <dgm:txFillClrLst meth="repeat">
      <a:schemeClr val="tx1"/>
    </dgm:txFillClrLst>
    <dgm:txEffectClrLst/>
  </dgm:styleLbl>
  <dgm:styleLbl name="parChTrans1D3">
    <dgm:fillClrLst meth="repeat">
      <a:schemeClr val="accent2">
        <a:tint val="70000"/>
      </a:schemeClr>
    </dgm:fillClrLst>
    <dgm:linClrLst meth="repeat">
      <a:schemeClr val="accent4"/>
    </dgm:linClrLst>
    <dgm:effectClrLst/>
    <dgm:txLinClrLst/>
    <dgm:txFillClrLst meth="repeat">
      <a:schemeClr val="tx1"/>
    </dgm:txFillClrLst>
    <dgm:txEffectClrLst/>
  </dgm:styleLbl>
  <dgm:styleLbl name="parChTrans1D4">
    <dgm:fillClrLst meth="repeat">
      <a:schemeClr val="accent2">
        <a:tint val="50000"/>
      </a:schemeClr>
    </dgm:fillClrLst>
    <dgm:linClrLst meth="repeat">
      <a:schemeClr val="accent5"/>
    </dgm:linClrLst>
    <dgm:effectClrLst/>
    <dgm:txLinClrLst/>
    <dgm:txFillClrLst meth="repeat">
      <a:schemeClr val="tx1"/>
    </dgm:txFillClrLst>
    <dgm:txEffectClrLst/>
  </dgm:styleLbl>
  <dgm:styleLbl name="fgAcc1">
    <dgm:fillClrLst meth="repeat">
      <a:schemeClr val="lt1">
        <a:alpha val="90000"/>
      </a:schemeClr>
    </dgm:fillClrLst>
    <dgm:linClrLst>
      <a:schemeClr val="accent2"/>
      <a:schemeClr val="accent3"/>
    </dgm:linClrLst>
    <dgm:effectClrLst/>
    <dgm:txLinClrLst/>
    <dgm:txFillClrLst meth="repeat">
      <a:schemeClr val="dk1"/>
    </dgm:txFillClrLst>
    <dgm:txEffectClrLst/>
  </dgm:styleLbl>
  <dgm:styleLbl name="conFgAcc1">
    <dgm:fillClrLst meth="repeat">
      <a:schemeClr val="lt1">
        <a:alpha val="90000"/>
      </a:schemeClr>
    </dgm:fillClrLst>
    <dgm:linClrLst>
      <a:schemeClr val="accent2"/>
      <a:schemeClr val="accent3"/>
    </dgm:linClrLst>
    <dgm:effectClrLst/>
    <dgm:txLinClrLst/>
    <dgm:txFillClrLst meth="repeat">
      <a:schemeClr val="dk1"/>
    </dgm:txFillClrLst>
    <dgm:txEffectClrLst/>
  </dgm:styleLbl>
  <dgm:styleLbl name="alignAcc1">
    <dgm:fillClrLst meth="repeat">
      <a:schemeClr val="lt1">
        <a:alpha val="90000"/>
      </a:schemeClr>
    </dgm:fillClrLst>
    <dgm:linClrLst>
      <a:schemeClr val="accent2"/>
      <a:schemeClr val="accent3"/>
    </dgm:linClrLst>
    <dgm:effectClrLst/>
    <dgm:txLinClrLst/>
    <dgm:txFillClrLst meth="repeat">
      <a:schemeClr val="dk1"/>
    </dgm:txFillClrLst>
    <dgm:txEffectClrLst/>
  </dgm:styleLbl>
  <dgm:styleLbl name="trAlignAcc1">
    <dgm:fillClrLst meth="repeat">
      <a:schemeClr val="lt1">
        <a:alpha val="40000"/>
      </a:schemeClr>
    </dgm:fillClrLst>
    <dgm:linClrLst meth="repeat">
      <a:schemeClr val="accent2"/>
    </dgm:linClrLst>
    <dgm:effectClrLst/>
    <dgm:txLinClrLst/>
    <dgm:txFillClrLst meth="repeat">
      <a:schemeClr val="dk1"/>
    </dgm:txFillClrLst>
    <dgm:txEffectClrLst/>
  </dgm:styleLbl>
  <dgm:styleLbl name="bgAcc1">
    <dgm:fillClrLst meth="repeat">
      <a:schemeClr val="lt1">
        <a:alpha val="90000"/>
      </a:schemeClr>
    </dgm:fillClrLst>
    <dgm:linClrLst>
      <a:schemeClr val="accent2"/>
      <a:schemeClr val="accent3"/>
    </dgm:linClrLst>
    <dgm:effectClrLst/>
    <dgm:txLinClrLst/>
    <dgm:txFillClrLst meth="repeat">
      <a:schemeClr val="dk1"/>
    </dgm:txFillClrLst>
    <dgm:txEffectClrLst/>
  </dgm:styleLbl>
  <dgm:styleLbl name="solidFgAcc1">
    <dgm:fillClrLst meth="repeat">
      <a:schemeClr val="lt1"/>
    </dgm:fillClrLst>
    <dgm:linClrLst>
      <a:schemeClr val="accent2"/>
      <a:schemeClr val="accent3"/>
    </dgm:linClrLst>
    <dgm:effectClrLst/>
    <dgm:txLinClrLst/>
    <dgm:txFillClrLst meth="repeat">
      <a:schemeClr val="dk1"/>
    </dgm:txFillClrLst>
    <dgm:txEffectClrLst/>
  </dgm:styleLbl>
  <dgm:styleLbl name="solidAlignAcc1">
    <dgm:fillClrLst meth="repeat">
      <a:schemeClr val="lt1"/>
    </dgm:fillClrLst>
    <dgm:linClrLst>
      <a:schemeClr val="accent2"/>
      <a:schemeClr val="accent3"/>
    </dgm:linClrLst>
    <dgm:effectClrLst/>
    <dgm:txLinClrLst/>
    <dgm:txFillClrLst meth="repeat">
      <a:schemeClr val="dk1"/>
    </dgm:txFillClrLst>
    <dgm:txEffectClrLst/>
  </dgm:styleLbl>
  <dgm:styleLbl name="solidBgAcc1">
    <dgm:fillClrLst meth="repeat">
      <a:schemeClr val="lt1"/>
    </dgm:fillClrLst>
    <dgm:linClrLst>
      <a:schemeClr val="accent2"/>
      <a:schemeClr val="accent3"/>
    </dgm:linClrLst>
    <dgm:effectClrLst/>
    <dgm:txLinClrLst/>
    <dgm:txFillClrLst meth="repeat">
      <a:schemeClr val="dk1"/>
    </dgm:txFillClrLst>
    <dgm:txEffectClrLst/>
  </dgm:styleLbl>
  <dgm:styleLbl name="fgAccFollowNode1">
    <dgm:fillClrLst>
      <a:schemeClr val="accent2">
        <a:tint val="40000"/>
        <a:alpha val="90000"/>
      </a:schemeClr>
      <a:schemeClr val="accent3">
        <a:tint val="40000"/>
        <a:alpha val="90000"/>
      </a:schemeClr>
    </dgm:fillClrLst>
    <dgm:linClrLst>
      <a:schemeClr val="accent2">
        <a:tint val="40000"/>
        <a:alpha val="90000"/>
      </a:schemeClr>
      <a:schemeClr val="accent3">
        <a:tint val="40000"/>
        <a:alpha val="90000"/>
      </a:schemeClr>
    </dgm:linClrLst>
    <dgm:effectClrLst/>
    <dgm:txLinClrLst/>
    <dgm:txFillClrLst meth="repeat">
      <a:schemeClr val="dk1"/>
    </dgm:txFillClrLst>
    <dgm:txEffectClrLst/>
  </dgm:styleLbl>
  <dgm:styleLbl name="alignAccFollowNode1">
    <dgm:fillClrLst>
      <a:schemeClr val="accent2">
        <a:tint val="40000"/>
        <a:alpha val="90000"/>
      </a:schemeClr>
      <a:schemeClr val="accent3">
        <a:tint val="40000"/>
        <a:alpha val="90000"/>
      </a:schemeClr>
    </dgm:fillClrLst>
    <dgm:linClrLst>
      <a:schemeClr val="accent2">
        <a:tint val="40000"/>
        <a:alpha val="90000"/>
      </a:schemeClr>
      <a:schemeClr val="accent3">
        <a:tint val="40000"/>
        <a:alpha val="90000"/>
      </a:schemeClr>
    </dgm:linClrLst>
    <dgm:effectClrLst/>
    <dgm:txLinClrLst/>
    <dgm:txFillClrLst meth="repeat">
      <a:schemeClr val="dk1"/>
    </dgm:txFillClrLst>
    <dgm:txEffectClrLst/>
  </dgm:styleLbl>
  <dgm:styleLbl name="bgAccFollowNode1">
    <dgm:fillClrLst>
      <a:schemeClr val="accent2">
        <a:tint val="40000"/>
        <a:alpha val="90000"/>
      </a:schemeClr>
      <a:schemeClr val="accent3">
        <a:tint val="40000"/>
        <a:alpha val="90000"/>
      </a:schemeClr>
    </dgm:fillClrLst>
    <dgm:linClrLst>
      <a:schemeClr val="accent2">
        <a:tint val="40000"/>
        <a:alpha val="90000"/>
      </a:schemeClr>
      <a:schemeClr val="accent3">
        <a:tint val="40000"/>
        <a:alpha val="90000"/>
      </a:schemeClr>
    </dgm:linClrLst>
    <dgm:effectClrLst/>
    <dgm:txLinClrLst/>
    <dgm:txFillClrLst meth="repeat">
      <a:schemeClr val="dk1"/>
    </dgm:txFillClrLst>
    <dgm:txEffectClrLst/>
  </dgm:styleLbl>
  <dgm:styleLbl name="fgAcc0">
    <dgm:fillClrLst meth="repeat">
      <a:schemeClr val="lt1">
        <a:alpha val="90000"/>
      </a:schemeClr>
    </dgm:fillClrLst>
    <dgm:linClrLst>
      <a:schemeClr val="accent1"/>
    </dgm:linClrLst>
    <dgm:effectClrLst/>
    <dgm:txLinClrLst/>
    <dgm:txFillClrLst meth="repeat">
      <a:schemeClr val="dk1"/>
    </dgm:txFillClrLst>
    <dgm:txEffectClrLst/>
  </dgm:styleLbl>
  <dgm:styleLbl name="fgAcc2">
    <dgm:fillClrLst meth="repeat">
      <a:schemeClr val="lt1">
        <a:alpha val="90000"/>
      </a:schemeClr>
    </dgm:fillClrLst>
    <dgm:linClrLst>
      <a:schemeClr val="accent3"/>
    </dgm:linClrLst>
    <dgm:effectClrLst/>
    <dgm:txLinClrLst/>
    <dgm:txFillClrLst meth="repeat">
      <a:schemeClr val="dk1"/>
    </dgm:txFillClrLst>
    <dgm:txEffectClrLst/>
  </dgm:styleLbl>
  <dgm:styleLbl name="fgAcc3">
    <dgm:fillClrLst meth="repeat">
      <a:schemeClr val="lt1">
        <a:alpha val="90000"/>
      </a:schemeClr>
    </dgm:fillClrLst>
    <dgm:linClrLst>
      <a:schemeClr val="accent4"/>
    </dgm:linClrLst>
    <dgm:effectClrLst/>
    <dgm:txLinClrLst/>
    <dgm:txFillClrLst meth="repeat">
      <a:schemeClr val="dk1"/>
    </dgm:txFillClrLst>
    <dgm:txEffectClrLst/>
  </dgm:styleLbl>
  <dgm:styleLbl name="fgAcc4">
    <dgm:fillClrLst meth="repeat">
      <a:schemeClr val="lt1">
        <a:alpha val="90000"/>
      </a:schemeClr>
    </dgm:fillClrLst>
    <dgm:linClrLst>
      <a:schemeClr val="accent5"/>
    </dgm:linClrLst>
    <dgm:effectClrLst/>
    <dgm:txLinClrLst/>
    <dgm:txFillClrLst meth="repeat">
      <a:schemeClr val="dk1"/>
    </dgm:txFillClrLst>
    <dgm:txEffectClrLst/>
  </dgm:styleLbl>
  <dgm:styleLbl name="bgShp">
    <dgm:fillClrLst meth="repeat">
      <a:schemeClr val="accent2">
        <a:tint val="40000"/>
      </a:schemeClr>
    </dgm:fillClrLst>
    <dgm:linClrLst meth="repeat">
      <a:schemeClr val="dk1"/>
    </dgm:linClrLst>
    <dgm:effectClrLst/>
    <dgm:txLinClrLst/>
    <dgm:txFillClrLst meth="repeat">
      <a:schemeClr val="dk1"/>
    </dgm:txFillClrLst>
    <dgm:txEffectClrLst/>
  </dgm:styleLbl>
  <dgm:styleLbl name="dkBgShp">
    <dgm:fillClrLst meth="repeat">
      <a:schemeClr val="accent2">
        <a:shade val="90000"/>
      </a:schemeClr>
    </dgm:fillClrLst>
    <dgm:linClrLst meth="repeat">
      <a:schemeClr val="dk1"/>
    </dgm:linClrLst>
    <dgm:effectClrLst/>
    <dgm:txLinClrLst/>
    <dgm:txFillClrLst meth="repeat">
      <a:schemeClr val="lt1"/>
    </dgm:txFillClrLst>
    <dgm:txEffectClrLst/>
  </dgm:styleLbl>
  <dgm:styleLbl name="trBgShp">
    <dgm:fillClrLst meth="repeat">
      <a:schemeClr val="accent2">
        <a:tint val="50000"/>
        <a:alpha val="40000"/>
      </a:schemeClr>
    </dgm:fillClrLst>
    <dgm:linClrLst meth="repeat">
      <a:schemeClr val="accent2"/>
    </dgm:linClrLst>
    <dgm:effectClrLst/>
    <dgm:txLinClrLst/>
    <dgm:txFillClrLst meth="repeat">
      <a:schemeClr val="lt1"/>
    </dgm:txFillClrLst>
    <dgm:txEffectClrLst/>
  </dgm:styleLbl>
  <dgm:styleLbl name="fgShp">
    <dgm:fillClrLst meth="repeat">
      <a:schemeClr val="accent2">
        <a:tint val="40000"/>
      </a:schemeClr>
    </dgm:fillClrLst>
    <dgm:linClrLst meth="repeat">
      <a:schemeClr val="lt1"/>
    </dgm:linClrLst>
    <dgm:effectClrLst/>
    <dgm:txLinClrLst/>
    <dgm:txFillClrLst meth="repeat">
      <a:schemeClr val="dk1"/>
    </dgm:txFillClrLst>
    <dgm:txEffectClrLst/>
  </dgm:styleLbl>
  <dgm:styleLbl name="revTx">
    <dgm:fillClrLst meth="repeat">
      <a:schemeClr val="lt1">
        <a:alpha val="0"/>
      </a:schemeClr>
    </dgm:fillClrLst>
    <dgm:linClrLst meth="repeat">
      <a:schemeClr val="dk1">
        <a:alpha val="0"/>
      </a:schemeClr>
    </dgm:linClrLst>
    <dgm:effectClrLst/>
    <dgm:txLinClrLst/>
    <dgm:txFillClrLst meth="repeat">
      <a:schemeClr val="tx1"/>
    </dgm:txFillClrLst>
    <dgm:txEffectClrLst/>
  </dgm:styleLbl>
</dgm:colorsDef>
</file>

<file path=ppt/diagrams/colors7.xml><?xml version="1.0" encoding="utf-8"?>
<dgm:colorsDef xmlns:dgm="http://schemas.openxmlformats.org/drawingml/2006/diagram" xmlns:a="http://schemas.openxmlformats.org/drawingml/2006/main" uniqueId="urn:microsoft.com/office/officeart/2005/8/colors/colorful1">
  <dgm:title val=""/>
  <dgm:desc val=""/>
  <dgm:catLst>
    <dgm:cat type="colorful" pri="10100"/>
  </dgm:catLst>
  <dgm:styleLbl name="node0">
    <dgm:fillClrLst meth="repeat">
      <a:schemeClr val="accent1"/>
    </dgm:fillClrLst>
    <dgm:linClrLst meth="repeat">
      <a:schemeClr val="lt1"/>
    </dgm:linClrLst>
    <dgm:effectClrLst/>
    <dgm:txLinClrLst/>
    <dgm:txFillClrLst/>
    <dgm:txEffectClrLst/>
  </dgm:styleLbl>
  <dgm:styleLbl name="node1">
    <dgm:fillClrLst meth="repeat">
      <a:schemeClr val="accent2"/>
      <a:schemeClr val="accent3"/>
      <a:schemeClr val="accent4"/>
      <a:schemeClr val="accent5"/>
      <a:schemeClr val="accent6"/>
    </dgm:fillClrLst>
    <dgm:linClrLst meth="repeat">
      <a:schemeClr val="lt1"/>
    </dgm:linClrLst>
    <dgm:effectClrLst/>
    <dgm:txLinClrLst/>
    <dgm:txFillClrLst/>
    <dgm:txEffectClrLst/>
  </dgm:styleLbl>
  <dgm:styleLbl name="alignNode1">
    <dgm:fillClrLst meth="repeat">
      <a:schemeClr val="accent2"/>
      <a:schemeClr val="accent3"/>
      <a:schemeClr val="accent4"/>
      <a:schemeClr val="accent5"/>
      <a:schemeClr val="accent6"/>
    </dgm:fillClrLst>
    <dgm:linClrLst meth="repeat">
      <a:schemeClr val="accent2"/>
      <a:schemeClr val="accent3"/>
      <a:schemeClr val="accent4"/>
      <a:schemeClr val="accent5"/>
      <a:schemeClr val="accent6"/>
    </dgm:linClrLst>
    <dgm:effectClrLst/>
    <dgm:txLinClrLst/>
    <dgm:txFillClrLst/>
    <dgm:txEffectClrLst/>
  </dgm:styleLbl>
  <dgm:styleLbl name="lnNode1">
    <dgm:fillClrLst meth="repeat">
      <a:schemeClr val="accent2"/>
      <a:schemeClr val="accent3"/>
      <a:schemeClr val="accent4"/>
      <a:schemeClr val="accent5"/>
      <a:schemeClr val="accent6"/>
    </dgm:fillClrLst>
    <dgm:linClrLst meth="repeat">
      <a:schemeClr val="lt1"/>
    </dgm:linClrLst>
    <dgm:effectClrLst/>
    <dgm:txLinClrLst/>
    <dgm:txFillClrLst/>
    <dgm:txEffectClrLst/>
  </dgm:styleLbl>
  <dgm:styleLbl name="vennNode1">
    <dgm:fillClrLst meth="repeat">
      <a:schemeClr val="accent2">
        <a:alpha val="50000"/>
      </a:schemeClr>
      <a:schemeClr val="accent3">
        <a:alpha val="50000"/>
      </a:schemeClr>
      <a:schemeClr val="accent4">
        <a:alpha val="50000"/>
      </a:schemeClr>
      <a:schemeClr val="accent5">
        <a:alpha val="50000"/>
      </a:schemeClr>
      <a:schemeClr val="accent6">
        <a:alpha val="50000"/>
      </a:schemeClr>
    </dgm:fillClrLst>
    <dgm:linClrLst meth="repeat">
      <a:schemeClr val="lt1"/>
    </dgm:linClrLst>
    <dgm:effectClrLst/>
    <dgm:txLinClrLst/>
    <dgm:txFillClrLst/>
    <dgm:txEffectClrLst/>
  </dgm:styleLbl>
  <dgm:styleLbl name="node2">
    <dgm:fillClrLst>
      <a:schemeClr val="accent2"/>
    </dgm:fillClrLst>
    <dgm:linClrLst meth="repeat">
      <a:schemeClr val="lt1"/>
    </dgm:linClrLst>
    <dgm:effectClrLst/>
    <dgm:txLinClrLst/>
    <dgm:txFillClrLst/>
    <dgm:txEffectClrLst/>
  </dgm:styleLbl>
  <dgm:styleLbl name="node3">
    <dgm:fillClrLst>
      <a:schemeClr val="accent3"/>
    </dgm:fillClrLst>
    <dgm:linClrLst meth="repeat">
      <a:schemeClr val="lt1"/>
    </dgm:linClrLst>
    <dgm:effectClrLst/>
    <dgm:txLinClrLst/>
    <dgm:txFillClrLst/>
    <dgm:txEffectClrLst/>
  </dgm:styleLbl>
  <dgm:styleLbl name="node4">
    <dgm:fillClrLst>
      <a:schemeClr val="accent4"/>
    </dgm:fillClrLst>
    <dgm:linClrLst meth="repeat">
      <a:schemeClr val="lt1"/>
    </dgm:linClrLst>
    <dgm:effectClrLst/>
    <dgm:txLinClrLst/>
    <dgm:txFillClrLst/>
    <dgm:txEffectClrLst/>
  </dgm:styleLbl>
  <dgm:styleLbl name="fgImgPlace1">
    <dgm:fillClrLst meth="repeat">
      <a:schemeClr val="accent2">
        <a:tint val="50000"/>
      </a:schemeClr>
      <a:schemeClr val="accent3">
        <a:tint val="50000"/>
      </a:schemeClr>
      <a:schemeClr val="accent4">
        <a:tint val="50000"/>
      </a:schemeClr>
      <a:schemeClr val="accent5">
        <a:tint val="50000"/>
      </a:schemeClr>
      <a:schemeClr val="accent6">
        <a:tint val="50000"/>
      </a:schemeClr>
    </dgm:fillClrLst>
    <dgm:linClrLst meth="repeat">
      <a:schemeClr val="lt1"/>
    </dgm:linClrLst>
    <dgm:effectClrLst/>
    <dgm:txLinClrLst/>
    <dgm:txFillClrLst meth="repeat">
      <a:schemeClr val="lt1"/>
    </dgm:txFillClrLst>
    <dgm:txEffectClrLst/>
  </dgm:styleLbl>
  <dgm:styleLbl name="alignImgPlace1">
    <dgm:fillClrLst>
      <a:schemeClr val="accent1">
        <a:tint val="50000"/>
      </a:schemeClr>
      <a:schemeClr val="accent2">
        <a:tint val="20000"/>
      </a:schemeClr>
    </dgm:fillClrLst>
    <dgm:linClrLst meth="repeat">
      <a:schemeClr val="lt1"/>
    </dgm:linClrLst>
    <dgm:effectClrLst/>
    <dgm:txLinClrLst/>
    <dgm:txFillClrLst meth="repeat">
      <a:schemeClr val="lt1"/>
    </dgm:txFillClrLst>
    <dgm:txEffectClrLst/>
  </dgm:styleLbl>
  <dgm:styleLbl name="bgImgPlace1">
    <dgm:fillClrLst>
      <a:schemeClr val="accent1">
        <a:tint val="50000"/>
      </a:schemeClr>
      <a:schemeClr val="accent2">
        <a:tint val="20000"/>
      </a:schemeClr>
    </dgm:fillClrLst>
    <dgm:linClrLst meth="repeat">
      <a:schemeClr val="lt1"/>
    </dgm:linClrLst>
    <dgm:effectClrLst/>
    <dgm:txLinClrLst/>
    <dgm:txFillClrLst meth="repeat">
      <a:schemeClr val="lt1"/>
    </dgm:txFillClrLst>
    <dgm:txEffectClrLst/>
  </dgm:styleLbl>
  <dgm:styleLbl name="sibTrans2D1">
    <dgm:fillClrLst meth="repeat">
      <a:schemeClr val="accent2"/>
      <a:schemeClr val="accent3"/>
      <a:schemeClr val="accent4"/>
      <a:schemeClr val="accent5"/>
      <a:schemeClr val="accent6"/>
    </dgm:fillClrLst>
    <dgm:linClrLst meth="cycle">
      <a:schemeClr val="lt1"/>
    </dgm:linClrLst>
    <dgm:effectClrLst/>
    <dgm:txLinClrLst/>
    <dgm:txFillClrLst/>
    <dgm:txEffectClrLst/>
  </dgm:styleLbl>
  <dgm:styleLbl name="fgSibTrans2D1">
    <dgm:fillClrLst meth="repeat">
      <a:schemeClr val="accent2"/>
      <a:schemeClr val="accent3"/>
      <a:schemeClr val="accent4"/>
      <a:schemeClr val="accent5"/>
      <a:schemeClr val="accent6"/>
    </dgm:fillClrLst>
    <dgm:linClrLst meth="cycle">
      <a:schemeClr val="lt1"/>
    </dgm:linClrLst>
    <dgm:effectClrLst/>
    <dgm:txLinClrLst/>
    <dgm:txFillClrLst meth="repeat">
      <a:schemeClr val="lt1"/>
    </dgm:txFillClrLst>
    <dgm:txEffectClrLst/>
  </dgm:styleLbl>
  <dgm:styleLbl name="bgSibTrans2D1">
    <dgm:fillClrLst meth="repeat">
      <a:schemeClr val="accent2"/>
      <a:schemeClr val="accent3"/>
      <a:schemeClr val="accent4"/>
      <a:schemeClr val="accent5"/>
      <a:schemeClr val="accent6"/>
    </dgm:fillClrLst>
    <dgm:linClrLst meth="cycle">
      <a:schemeClr val="lt1"/>
    </dgm:linClrLst>
    <dgm:effectClrLst/>
    <dgm:txLinClrLst/>
    <dgm:txFillClrLst meth="repeat">
      <a:schemeClr val="lt1"/>
    </dgm:txFillClrLst>
    <dgm:txEffectClrLst/>
  </dgm:styleLbl>
  <dgm:styleLbl name="sibTrans1D1">
    <dgm:fillClrLst meth="repeat">
      <a:schemeClr val="accent2"/>
      <a:schemeClr val="accent3"/>
      <a:schemeClr val="accent4"/>
      <a:schemeClr val="accent5"/>
      <a:schemeClr val="accent6"/>
    </dgm:fillClrLst>
    <dgm:linClrLst meth="repeat">
      <a:schemeClr val="accent2"/>
      <a:schemeClr val="accent3"/>
      <a:schemeClr val="accent4"/>
      <a:schemeClr val="accent5"/>
      <a:schemeClr val="accent6"/>
    </dgm:linClrLst>
    <dgm:effectClrLst/>
    <dgm:txLinClrLst/>
    <dgm:txFillClrLst meth="repeat">
      <a:schemeClr val="tx1"/>
    </dgm:txFillClrLst>
    <dgm:txEffectClrLst/>
  </dgm:styleLbl>
  <dgm:styleLbl name="callout">
    <dgm:fillClrLst meth="repeat">
      <a:schemeClr val="accent2"/>
    </dgm:fillClrLst>
    <dgm:linClrLst meth="repeat">
      <a:schemeClr val="accent2">
        <a:tint val="50000"/>
      </a:schemeClr>
    </dgm:linClrLst>
    <dgm:effectClrLst/>
    <dgm:txLinClrLst/>
    <dgm:txFillClrLst meth="repeat">
      <a:schemeClr val="tx1"/>
    </dgm:txFillClrLst>
    <dgm:txEffectClrLst/>
  </dgm:styleLbl>
  <dgm:styleLbl name="asst0">
    <dgm:fillClrLst meth="repeat">
      <a:schemeClr val="accent1"/>
    </dgm:fillClrLst>
    <dgm:linClrLst meth="repeat">
      <a:schemeClr val="lt1"/>
    </dgm:linClrLst>
    <dgm:effectClrLst/>
    <dgm:txLinClrLst/>
    <dgm:txFillClrLst/>
    <dgm:txEffectClrLst/>
  </dgm:styleLbl>
  <dgm:styleLbl name="asst1">
    <dgm:fillClrLst meth="repeat">
      <a:schemeClr val="accent2"/>
    </dgm:fillClrLst>
    <dgm:linClrLst meth="repeat">
      <a:schemeClr val="lt1"/>
    </dgm:linClrLst>
    <dgm:effectClrLst/>
    <dgm:txLinClrLst/>
    <dgm:txFillClrLst/>
    <dgm:txEffectClrLst/>
  </dgm:styleLbl>
  <dgm:styleLbl name="asst2">
    <dgm:fillClrLst>
      <a:schemeClr val="accent3"/>
    </dgm:fillClrLst>
    <dgm:linClrLst meth="repeat">
      <a:schemeClr val="lt1"/>
    </dgm:linClrLst>
    <dgm:effectClrLst/>
    <dgm:txLinClrLst/>
    <dgm:txFillClrLst/>
    <dgm:txEffectClrLst/>
  </dgm:styleLbl>
  <dgm:styleLbl name="asst3">
    <dgm:fillClrLst>
      <a:schemeClr val="accent4"/>
    </dgm:fillClrLst>
    <dgm:linClrLst meth="repeat">
      <a:schemeClr val="lt1"/>
    </dgm:linClrLst>
    <dgm:effectClrLst/>
    <dgm:txLinClrLst/>
    <dgm:txFillClrLst/>
    <dgm:txEffectClrLst/>
  </dgm:styleLbl>
  <dgm:styleLbl name="asst4">
    <dgm:fillClrLst>
      <a:schemeClr val="accent5"/>
    </dgm:fillClrLst>
    <dgm:linClrLst meth="repeat">
      <a:schemeClr val="lt1"/>
    </dgm:linClrLst>
    <dgm:effectClrLst/>
    <dgm:txLinClrLst/>
    <dgm:txFillClrLst/>
    <dgm:txEffectClrLst/>
  </dgm:styleLbl>
  <dgm:styleLbl name="parChTrans2D1">
    <dgm:fillClrLst meth="repeat">
      <a:schemeClr val="accent2"/>
    </dgm:fillClrLst>
    <dgm:linClrLst meth="repeat">
      <a:schemeClr val="lt1"/>
    </dgm:linClrLst>
    <dgm:effectClrLst/>
    <dgm:txLinClrLst/>
    <dgm:txFillClrLst meth="repeat">
      <a:schemeClr val="lt1"/>
    </dgm:txFillClrLst>
    <dgm:txEffectClrLst/>
  </dgm:styleLbl>
  <dgm:styleLbl name="parChTrans2D2">
    <dgm:fillClrLst meth="repeat">
      <a:schemeClr val="accent3"/>
    </dgm:fillClrLst>
    <dgm:linClrLst meth="repeat">
      <a:schemeClr val="lt1"/>
    </dgm:linClrLst>
    <dgm:effectClrLst/>
    <dgm:txLinClrLst/>
    <dgm:txFillClrLst/>
    <dgm:txEffectClrLst/>
  </dgm:styleLbl>
  <dgm:styleLbl name="parChTrans2D3">
    <dgm:fillClrLst meth="repeat">
      <a:schemeClr val="accent4"/>
    </dgm:fillClrLst>
    <dgm:linClrLst meth="repeat">
      <a:schemeClr val="lt1"/>
    </dgm:linClrLst>
    <dgm:effectClrLst/>
    <dgm:txLinClrLst/>
    <dgm:txFillClrLst/>
    <dgm:txEffectClrLst/>
  </dgm:styleLbl>
  <dgm:styleLbl name="parChTrans2D4">
    <dgm:fillClrLst meth="repeat">
      <a:schemeClr val="accent5"/>
    </dgm:fillClrLst>
    <dgm:linClrLst meth="repeat">
      <a:schemeClr val="lt1"/>
    </dgm:linClrLst>
    <dgm:effectClrLst/>
    <dgm:txLinClrLst/>
    <dgm:txFillClrLst meth="repeat">
      <a:schemeClr val="lt1"/>
    </dgm:txFillClrLst>
    <dgm:txEffectClrLst/>
  </dgm:styleLbl>
  <dgm:styleLbl name="parChTrans1D1">
    <dgm:fillClrLst meth="repeat">
      <a:schemeClr val="accent2"/>
    </dgm:fillClrLst>
    <dgm:linClrLst meth="repeat">
      <a:schemeClr val="accent1"/>
    </dgm:linClrLst>
    <dgm:effectClrLst/>
    <dgm:txLinClrLst/>
    <dgm:txFillClrLst meth="repeat">
      <a:schemeClr val="tx1"/>
    </dgm:txFillClrLst>
    <dgm:txEffectClrLst/>
  </dgm:styleLbl>
  <dgm:styleLbl name="parChTrans1D2">
    <dgm:fillClrLst meth="repeat">
      <a:schemeClr val="accent3">
        <a:tint val="90000"/>
      </a:schemeClr>
    </dgm:fillClrLst>
    <dgm:linClrLst meth="repeat">
      <a:schemeClr val="accent2"/>
    </dgm:linClrLst>
    <dgm:effectClrLst/>
    <dgm:txLinClrLst/>
    <dgm:txFillClrLst meth="repeat">
      <a:schemeClr val="tx1"/>
    </dgm:txFillClrLst>
    <dgm:txEffectClrLst/>
  </dgm:styleLbl>
  <dgm:styleLbl name="parChTrans1D3">
    <dgm:fillClrLst meth="repeat">
      <a:schemeClr val="accent4">
        <a:tint val="70000"/>
      </a:schemeClr>
    </dgm:fillClrLst>
    <dgm:linClrLst meth="repeat">
      <a:schemeClr val="accent3"/>
    </dgm:linClrLst>
    <dgm:effectClrLst/>
    <dgm:txLinClrLst/>
    <dgm:txFillClrLst meth="repeat">
      <a:schemeClr val="tx1"/>
    </dgm:txFillClrLst>
    <dgm:txEffectClrLst/>
  </dgm:styleLbl>
  <dgm:styleLbl name="parChTrans1D4">
    <dgm:fillClrLst meth="repeat">
      <a:schemeClr val="accent5">
        <a:tint val="50000"/>
      </a:schemeClr>
    </dgm:fillClrLst>
    <dgm:linClrLst meth="repeat">
      <a:schemeClr val="accent4"/>
    </dgm:linClrLst>
    <dgm:effectClrLst/>
    <dgm:txLinClrLst/>
    <dgm:txFillClrLst meth="repeat">
      <a:schemeClr val="tx1"/>
    </dgm:txFillClrLst>
    <dgm:txEffectClrLst/>
  </dgm:styleLbl>
  <dgm:styleLbl name="fgAcc1">
    <dgm:fillClrLst meth="repeat">
      <a:schemeClr val="lt1">
        <a:alpha val="90000"/>
      </a:schemeClr>
    </dgm:fillClrLst>
    <dgm:linClrLst meth="repeat">
      <a:schemeClr val="accent2"/>
      <a:schemeClr val="accent3"/>
      <a:schemeClr val="accent4"/>
      <a:schemeClr val="accent5"/>
      <a:schemeClr val="accent6"/>
    </dgm:linClrLst>
    <dgm:effectClrLst/>
    <dgm:txLinClrLst/>
    <dgm:txFillClrLst meth="repeat">
      <a:schemeClr val="dk1"/>
    </dgm:txFillClrLst>
    <dgm:txEffectClrLst/>
  </dgm:styleLbl>
  <dgm:styleLbl name="conFgAcc1">
    <dgm:fillClrLst meth="repeat">
      <a:schemeClr val="lt1">
        <a:alpha val="90000"/>
      </a:schemeClr>
    </dgm:fillClrLst>
    <dgm:linClrLst meth="repeat">
      <a:schemeClr val="accent2"/>
      <a:schemeClr val="accent3"/>
      <a:schemeClr val="accent4"/>
      <a:schemeClr val="accent5"/>
      <a:schemeClr val="accent6"/>
    </dgm:linClrLst>
    <dgm:effectClrLst/>
    <dgm:txLinClrLst/>
    <dgm:txFillClrLst meth="repeat">
      <a:schemeClr val="dk1"/>
    </dgm:txFillClrLst>
    <dgm:txEffectClrLst/>
  </dgm:styleLbl>
  <dgm:styleLbl name="alignAcc1">
    <dgm:fillClrLst meth="repeat">
      <a:schemeClr val="lt1">
        <a:alpha val="90000"/>
      </a:schemeClr>
    </dgm:fillClrLst>
    <dgm:linClrLst meth="repeat">
      <a:schemeClr val="accent2"/>
      <a:schemeClr val="accent3"/>
      <a:schemeClr val="accent4"/>
      <a:schemeClr val="accent5"/>
      <a:schemeClr val="accent6"/>
    </dgm:linClrLst>
    <dgm:effectClrLst/>
    <dgm:txLinClrLst/>
    <dgm:txFillClrLst meth="repeat">
      <a:schemeClr val="dk1"/>
    </dgm:txFillClrLst>
    <dgm:txEffectClrLst/>
  </dgm:styleLbl>
  <dgm:styleLbl name="trAlignAcc1">
    <dgm:fillClrLst meth="repeat">
      <a:schemeClr val="lt1">
        <a:alpha val="40000"/>
      </a:schemeClr>
    </dgm:fillClrLst>
    <dgm:linClrLst meth="repeat">
      <a:schemeClr val="accent1"/>
    </dgm:linClrLst>
    <dgm:effectClrLst/>
    <dgm:txLinClrLst/>
    <dgm:txFillClrLst meth="repeat">
      <a:schemeClr val="dk1"/>
    </dgm:txFillClrLst>
    <dgm:txEffectClrLst/>
  </dgm:styleLbl>
  <dgm:styleLbl name="bgAcc1">
    <dgm:fillClrLst meth="repeat">
      <a:schemeClr val="lt1">
        <a:alpha val="90000"/>
      </a:schemeClr>
    </dgm:fillClrLst>
    <dgm:linClrLst meth="repeat">
      <a:schemeClr val="accent2"/>
      <a:schemeClr val="accent3"/>
      <a:schemeClr val="accent4"/>
      <a:schemeClr val="accent5"/>
      <a:schemeClr val="accent6"/>
    </dgm:linClrLst>
    <dgm:effectClrLst/>
    <dgm:txLinClrLst/>
    <dgm:txFillClrLst meth="repeat">
      <a:schemeClr val="dk1"/>
    </dgm:txFillClrLst>
    <dgm:txEffectClrLst/>
  </dgm:styleLbl>
  <dgm:styleLbl name="solidFgAcc1">
    <dgm:fillClrLst meth="repeat">
      <a:schemeClr val="lt1"/>
    </dgm:fillClrLst>
    <dgm:linClrLst meth="repeat">
      <a:schemeClr val="accent2"/>
      <a:schemeClr val="accent3"/>
      <a:schemeClr val="accent4"/>
      <a:schemeClr val="accent5"/>
      <a:schemeClr val="accent6"/>
    </dgm:linClrLst>
    <dgm:effectClrLst/>
    <dgm:txLinClrLst/>
    <dgm:txFillClrLst meth="repeat">
      <a:schemeClr val="dk1"/>
    </dgm:txFillClrLst>
    <dgm:txEffectClrLst/>
  </dgm:styleLbl>
  <dgm:styleLbl name="solidAlignAcc1">
    <dgm:fillClrLst meth="repeat">
      <a:schemeClr val="lt1"/>
    </dgm:fillClrLst>
    <dgm:linClrLst meth="repeat">
      <a:schemeClr val="accent2"/>
      <a:schemeClr val="accent3"/>
      <a:schemeClr val="accent4"/>
      <a:schemeClr val="accent5"/>
      <a:schemeClr val="accent6"/>
    </dgm:linClrLst>
    <dgm:effectClrLst/>
    <dgm:txLinClrLst/>
    <dgm:txFillClrLst meth="repeat">
      <a:schemeClr val="dk1"/>
    </dgm:txFillClrLst>
    <dgm:txEffectClrLst/>
  </dgm:styleLbl>
  <dgm:styleLbl name="solidBgAcc1">
    <dgm:fillClrLst meth="repeat">
      <a:schemeClr val="lt1"/>
    </dgm:fillClrLst>
    <dgm:linClrLst meth="repeat">
      <a:schemeClr val="accent2"/>
      <a:schemeClr val="accent3"/>
      <a:schemeClr val="accent4"/>
      <a:schemeClr val="accent5"/>
      <a:schemeClr val="accent6"/>
    </dgm:linClrLst>
    <dgm:effectClrLst/>
    <dgm:txLinClrLst/>
    <dgm:txFillClrLst meth="repeat">
      <a:schemeClr val="dk1"/>
    </dgm:txFillClrLst>
    <dgm:txEffectClrLst/>
  </dgm:styleLbl>
  <dgm:styleLbl name="fgAccFollowNode1">
    <dgm:fillClrLst meth="repeat">
      <a:schemeClr val="accent2">
        <a:tint val="40000"/>
        <a:alpha val="90000"/>
      </a:schemeClr>
      <a:schemeClr val="accent3">
        <a:tint val="40000"/>
        <a:alpha val="90000"/>
      </a:schemeClr>
      <a:schemeClr val="accent4">
        <a:tint val="40000"/>
        <a:alpha val="90000"/>
      </a:schemeClr>
      <a:schemeClr val="accent5">
        <a:tint val="40000"/>
        <a:alpha val="90000"/>
      </a:schemeClr>
      <a:schemeClr val="accent6">
        <a:tint val="40000"/>
        <a:alpha val="90000"/>
      </a:schemeClr>
    </dgm:fillClrLst>
    <dgm:linClrLst meth="repeat">
      <a:schemeClr val="accent2">
        <a:tint val="40000"/>
        <a:alpha val="90000"/>
      </a:schemeClr>
      <a:schemeClr val="accent3">
        <a:tint val="40000"/>
        <a:alpha val="90000"/>
      </a:schemeClr>
      <a:schemeClr val="accent4">
        <a:tint val="40000"/>
        <a:alpha val="90000"/>
      </a:schemeClr>
      <a:schemeClr val="accent5">
        <a:tint val="40000"/>
        <a:alpha val="90000"/>
      </a:schemeClr>
      <a:schemeClr val="accent6">
        <a:tint val="40000"/>
        <a:alpha val="90000"/>
      </a:schemeClr>
    </dgm:linClrLst>
    <dgm:effectClrLst/>
    <dgm:txLinClrLst/>
    <dgm:txFillClrLst meth="repeat">
      <a:schemeClr val="dk1"/>
    </dgm:txFillClrLst>
    <dgm:txEffectClrLst/>
  </dgm:styleLbl>
  <dgm:styleLbl name="alignAccFollowNode1">
    <dgm:fillClrLst meth="repeat">
      <a:schemeClr val="accent2">
        <a:tint val="40000"/>
        <a:alpha val="90000"/>
      </a:schemeClr>
      <a:schemeClr val="accent3">
        <a:tint val="40000"/>
        <a:alpha val="90000"/>
      </a:schemeClr>
      <a:schemeClr val="accent4">
        <a:tint val="40000"/>
        <a:alpha val="90000"/>
      </a:schemeClr>
      <a:schemeClr val="accent5">
        <a:tint val="40000"/>
        <a:alpha val="90000"/>
      </a:schemeClr>
      <a:schemeClr val="accent6">
        <a:tint val="40000"/>
        <a:alpha val="90000"/>
      </a:schemeClr>
    </dgm:fillClrLst>
    <dgm:linClrLst meth="repeat">
      <a:schemeClr val="accent2">
        <a:tint val="40000"/>
        <a:alpha val="90000"/>
      </a:schemeClr>
      <a:schemeClr val="accent3">
        <a:tint val="40000"/>
        <a:alpha val="90000"/>
      </a:schemeClr>
      <a:schemeClr val="accent4">
        <a:tint val="40000"/>
        <a:alpha val="90000"/>
      </a:schemeClr>
      <a:schemeClr val="accent5">
        <a:tint val="40000"/>
        <a:alpha val="90000"/>
      </a:schemeClr>
      <a:schemeClr val="accent6">
        <a:tint val="40000"/>
        <a:alpha val="90000"/>
      </a:schemeClr>
    </dgm:linClrLst>
    <dgm:effectClrLst/>
    <dgm:txLinClrLst/>
    <dgm:txFillClrLst meth="repeat">
      <a:schemeClr val="dk1"/>
    </dgm:txFillClrLst>
    <dgm:txEffectClrLst/>
  </dgm:styleLbl>
  <dgm:styleLbl name="bgAccFollowNode1">
    <dgm:fillClrLst meth="repeat">
      <a:schemeClr val="accent2">
        <a:tint val="40000"/>
        <a:alpha val="90000"/>
      </a:schemeClr>
      <a:schemeClr val="accent3">
        <a:tint val="40000"/>
        <a:alpha val="90000"/>
      </a:schemeClr>
      <a:schemeClr val="accent4">
        <a:tint val="40000"/>
        <a:alpha val="90000"/>
      </a:schemeClr>
      <a:schemeClr val="accent5">
        <a:tint val="40000"/>
        <a:alpha val="90000"/>
      </a:schemeClr>
      <a:schemeClr val="accent6">
        <a:tint val="40000"/>
        <a:alpha val="90000"/>
      </a:schemeClr>
    </dgm:fillClrLst>
    <dgm:linClrLst meth="repeat">
      <a:schemeClr val="accent2">
        <a:tint val="40000"/>
        <a:alpha val="90000"/>
      </a:schemeClr>
      <a:schemeClr val="accent3">
        <a:tint val="40000"/>
        <a:alpha val="90000"/>
      </a:schemeClr>
      <a:schemeClr val="accent4">
        <a:tint val="40000"/>
        <a:alpha val="90000"/>
      </a:schemeClr>
      <a:schemeClr val="accent5">
        <a:tint val="40000"/>
        <a:alpha val="90000"/>
      </a:schemeClr>
      <a:schemeClr val="accent6">
        <a:tint val="40000"/>
        <a:alpha val="90000"/>
      </a:schemeClr>
    </dgm:linClrLst>
    <dgm:effectClrLst/>
    <dgm:txLinClrLst/>
    <dgm:txFillClrLst meth="repeat">
      <a:schemeClr val="dk1"/>
    </dgm:txFillClrLst>
    <dgm:txEffectClrLst/>
  </dgm:styleLbl>
  <dgm:styleLbl name="fgAcc0">
    <dgm:fillClrLst meth="repeat">
      <a:schemeClr val="lt1">
        <a:alpha val="90000"/>
      </a:schemeClr>
    </dgm:fillClrLst>
    <dgm:linClrLst>
      <a:schemeClr val="accent1"/>
    </dgm:linClrLst>
    <dgm:effectClrLst/>
    <dgm:txLinClrLst/>
    <dgm:txFillClrLst meth="repeat">
      <a:schemeClr val="dk1"/>
    </dgm:txFillClrLst>
    <dgm:txEffectClrLst/>
  </dgm:styleLbl>
  <dgm:styleLbl name="fgAcc2">
    <dgm:fillClrLst meth="repeat">
      <a:schemeClr val="lt1">
        <a:alpha val="90000"/>
      </a:schemeClr>
    </dgm:fillClrLst>
    <dgm:linClrLst>
      <a:schemeClr val="accent2"/>
    </dgm:linClrLst>
    <dgm:effectClrLst/>
    <dgm:txLinClrLst/>
    <dgm:txFillClrLst meth="repeat">
      <a:schemeClr val="dk1"/>
    </dgm:txFillClrLst>
    <dgm:txEffectClrLst/>
  </dgm:styleLbl>
  <dgm:styleLbl name="fgAcc3">
    <dgm:fillClrLst meth="repeat">
      <a:schemeClr val="lt1">
        <a:alpha val="90000"/>
      </a:schemeClr>
    </dgm:fillClrLst>
    <dgm:linClrLst>
      <a:schemeClr val="accent3"/>
    </dgm:linClrLst>
    <dgm:effectClrLst/>
    <dgm:txLinClrLst/>
    <dgm:txFillClrLst meth="repeat">
      <a:schemeClr val="dk1"/>
    </dgm:txFillClrLst>
    <dgm:txEffectClrLst/>
  </dgm:styleLbl>
  <dgm:styleLbl name="fgAcc4">
    <dgm:fillClrLst meth="repeat">
      <a:schemeClr val="lt1">
        <a:alpha val="90000"/>
      </a:schemeClr>
    </dgm:fillClrLst>
    <dgm:linClrLst>
      <a:schemeClr val="accent4"/>
    </dgm:linClrLst>
    <dgm:effectClrLst/>
    <dgm:txLinClrLst/>
    <dgm:txFillClrLst meth="repeat">
      <a:schemeClr val="dk1"/>
    </dgm:txFillClrLst>
    <dgm:txEffectClrLst/>
  </dgm:styleLbl>
  <dgm:styleLbl name="bgShp">
    <dgm:fillClrLst meth="repeat">
      <a:schemeClr val="accent2">
        <a:tint val="40000"/>
      </a:schemeClr>
    </dgm:fillClrLst>
    <dgm:linClrLst meth="repeat">
      <a:schemeClr val="dk1"/>
    </dgm:linClrLst>
    <dgm:effectClrLst/>
    <dgm:txLinClrLst/>
    <dgm:txFillClrLst meth="repeat">
      <a:schemeClr val="dk1"/>
    </dgm:txFillClrLst>
    <dgm:txEffectClrLst/>
  </dgm:styleLbl>
  <dgm:styleLbl name="dkBgShp">
    <dgm:fillClrLst meth="repeat">
      <a:schemeClr val="accent2">
        <a:shade val="90000"/>
      </a:schemeClr>
    </dgm:fillClrLst>
    <dgm:linClrLst meth="repeat">
      <a:schemeClr val="dk1"/>
    </dgm:linClrLst>
    <dgm:effectClrLst/>
    <dgm:txLinClrLst/>
    <dgm:txFillClrLst meth="repeat">
      <a:schemeClr val="lt1"/>
    </dgm:txFillClrLst>
    <dgm:txEffectClrLst/>
  </dgm:styleLbl>
  <dgm:styleLbl name="trBgShp">
    <dgm:fillClrLst meth="repeat">
      <a:schemeClr val="accent1">
        <a:tint val="50000"/>
        <a:alpha val="40000"/>
      </a:schemeClr>
    </dgm:fillClrLst>
    <dgm:linClrLst meth="repeat">
      <a:schemeClr val="accent2"/>
    </dgm:linClrLst>
    <dgm:effectClrLst/>
    <dgm:txLinClrLst/>
    <dgm:txFillClrLst meth="repeat">
      <a:schemeClr val="lt1"/>
    </dgm:txFillClrLst>
    <dgm:txEffectClrLst/>
  </dgm:styleLbl>
  <dgm:styleLbl name="fgShp">
    <dgm:fillClrLst meth="repeat">
      <a:schemeClr val="accent2">
        <a:tint val="40000"/>
      </a:schemeClr>
    </dgm:fillClrLst>
    <dgm:linClrLst meth="repeat">
      <a:schemeClr val="lt1"/>
    </dgm:linClrLst>
    <dgm:effectClrLst/>
    <dgm:txLinClrLst/>
    <dgm:txFillClrLst meth="repeat">
      <a:schemeClr val="dk1"/>
    </dgm:txFillClrLst>
    <dgm:txEffectClrLst/>
  </dgm:styleLbl>
  <dgm:styleLbl name="revTx">
    <dgm:fillClrLst meth="repeat">
      <a:schemeClr val="lt1">
        <a:alpha val="0"/>
      </a:schemeClr>
    </dgm:fillClrLst>
    <dgm:linClrLst meth="repeat">
      <a:schemeClr val="dk1">
        <a:alpha val="0"/>
      </a:schemeClr>
    </dgm:linClrLst>
    <dgm:effectClrLst/>
    <dgm:txLinClrLst/>
    <dgm:txFillClrLst meth="repeat">
      <a:schemeClr val="tx1"/>
    </dgm:txFillClrLst>
    <dgm:txEffectClrLst/>
  </dgm:styleLbl>
</dgm:colorsDef>
</file>

<file path=ppt/diagrams/data1.xml><?xml version="1.0" encoding="utf-8"?>
<dgm:dataModel xmlns:dgm="http://schemas.openxmlformats.org/drawingml/2006/diagram" xmlns:a="http://schemas.openxmlformats.org/drawingml/2006/main">
  <dgm:ptLst>
    <dgm:pt modelId="{72AD439F-B655-43E3-9288-82E1706907EC}" type="doc">
      <dgm:prSet loTypeId="urn:microsoft.com/office/officeart/2005/8/layout/vProcess5" loCatId="process" qsTypeId="urn:microsoft.com/office/officeart/2005/8/quickstyle/simple1" qsCatId="simple" csTypeId="urn:microsoft.com/office/officeart/2005/8/colors/accent2_2" csCatId="accent2"/>
      <dgm:spPr/>
      <dgm:t>
        <a:bodyPr/>
        <a:lstStyle/>
        <a:p>
          <a:endParaRPr lang="en-US"/>
        </a:p>
      </dgm:t>
    </dgm:pt>
    <dgm:pt modelId="{8E26DE6B-269F-4B45-9B8C-93562691C967}">
      <dgm:prSet/>
      <dgm:spPr/>
      <dgm:t>
        <a:bodyPr/>
        <a:lstStyle/>
        <a:p>
          <a:r>
            <a:rPr lang="en-US"/>
            <a:t>Mother was or is married (to someone other than the putative Father</a:t>
          </a:r>
          <a:r>
            <a:rPr lang="en-US">
              <a:latin typeface="Calibri Light" panose="020F0302020204030204"/>
            </a:rPr>
            <a:t>)?</a:t>
          </a:r>
          <a:endParaRPr lang="en-US" dirty="0"/>
        </a:p>
      </dgm:t>
    </dgm:pt>
    <dgm:pt modelId="{5D4CFF14-8011-4FF0-8953-459AC37C8843}" type="parTrans" cxnId="{20C2339E-2C2A-40C0-9416-E9625A62BDA6}">
      <dgm:prSet/>
      <dgm:spPr/>
      <dgm:t>
        <a:bodyPr/>
        <a:lstStyle/>
        <a:p>
          <a:endParaRPr lang="en-US"/>
        </a:p>
      </dgm:t>
    </dgm:pt>
    <dgm:pt modelId="{DEC30A61-E40D-4910-A2DB-6664244C0789}" type="sibTrans" cxnId="{20C2339E-2C2A-40C0-9416-E9625A62BDA6}">
      <dgm:prSet/>
      <dgm:spPr/>
      <dgm:t>
        <a:bodyPr/>
        <a:lstStyle/>
        <a:p>
          <a:endParaRPr lang="en-US"/>
        </a:p>
      </dgm:t>
    </dgm:pt>
    <dgm:pt modelId="{C9770803-9B2E-4438-97DD-EB6615D925F5}">
      <dgm:prSet/>
      <dgm:spPr/>
      <dgm:t>
        <a:bodyPr/>
        <a:lstStyle/>
        <a:p>
          <a:r>
            <a:rPr lang="en-US"/>
            <a:t>If the child's birth occurs during the marriage or within 300 days of its termination by divorce…..</a:t>
          </a:r>
        </a:p>
      </dgm:t>
    </dgm:pt>
    <dgm:pt modelId="{39608726-C861-4F48-A770-137F4C3B08C2}" type="parTrans" cxnId="{56F285C7-D011-482A-9511-27AE10B1972F}">
      <dgm:prSet/>
      <dgm:spPr/>
      <dgm:t>
        <a:bodyPr/>
        <a:lstStyle/>
        <a:p>
          <a:endParaRPr lang="en-US"/>
        </a:p>
      </dgm:t>
    </dgm:pt>
    <dgm:pt modelId="{C8EA42B8-34DB-413D-B2DF-063B3A686DC7}" type="sibTrans" cxnId="{56F285C7-D011-482A-9511-27AE10B1972F}">
      <dgm:prSet/>
      <dgm:spPr/>
      <dgm:t>
        <a:bodyPr/>
        <a:lstStyle/>
        <a:p>
          <a:endParaRPr lang="en-US"/>
        </a:p>
      </dgm:t>
    </dgm:pt>
    <dgm:pt modelId="{3557D0C4-3005-4740-8819-8A979FCBA540}">
      <dgm:prSet/>
      <dgm:spPr/>
      <dgm:t>
        <a:bodyPr/>
        <a:lstStyle/>
        <a:p>
          <a:r>
            <a:rPr lang="en-US"/>
            <a:t>Voluntary Acknowledgement of Parentage naming the putative (non-spouse) father may be executed by the mother and the putative father </a:t>
          </a:r>
          <a:r>
            <a:rPr lang="en-US" b="1" i="1"/>
            <a:t>only if</a:t>
          </a:r>
          <a:r>
            <a:rPr lang="en-US"/>
            <a:t> the mother and spouse sign</a:t>
          </a:r>
          <a:r>
            <a:rPr lang="en-US">
              <a:latin typeface="Calibri Light" panose="020F0302020204030204"/>
            </a:rPr>
            <a:t>....</a:t>
          </a:r>
          <a:r>
            <a:rPr lang="en-US"/>
            <a:t> </a:t>
          </a:r>
          <a:endParaRPr lang="en-US" dirty="0"/>
        </a:p>
      </dgm:t>
    </dgm:pt>
    <dgm:pt modelId="{20A11B9D-A62D-4481-8B4C-A4ED6FE1A4C9}" type="parTrans" cxnId="{29AB732D-9A84-4270-9EA7-40A9D6ADAE15}">
      <dgm:prSet/>
      <dgm:spPr/>
      <dgm:t>
        <a:bodyPr/>
        <a:lstStyle/>
        <a:p>
          <a:endParaRPr lang="en-US"/>
        </a:p>
      </dgm:t>
    </dgm:pt>
    <dgm:pt modelId="{8BAC6648-8483-4B1E-B69A-3E1C75786762}" type="sibTrans" cxnId="{29AB732D-9A84-4270-9EA7-40A9D6ADAE15}">
      <dgm:prSet/>
      <dgm:spPr/>
      <dgm:t>
        <a:bodyPr/>
        <a:lstStyle/>
        <a:p>
          <a:endParaRPr lang="en-US"/>
        </a:p>
      </dgm:t>
    </dgm:pt>
    <dgm:pt modelId="{A1210F28-2B10-4A19-9DAD-724686A8083B}">
      <dgm:prSet/>
      <dgm:spPr/>
      <dgm:t>
        <a:bodyPr/>
        <a:lstStyle/>
        <a:p>
          <a:r>
            <a:rPr lang="en-US"/>
            <a:t>Affidavit of Non-Paternity denying that the spouse is the parent of the child</a:t>
          </a:r>
        </a:p>
      </dgm:t>
    </dgm:pt>
    <dgm:pt modelId="{6CB79CCB-0267-4412-88FF-56C937184DD8}" type="parTrans" cxnId="{353F995D-11F4-4281-B381-78583E62A8C9}">
      <dgm:prSet/>
      <dgm:spPr/>
      <dgm:t>
        <a:bodyPr/>
        <a:lstStyle/>
        <a:p>
          <a:endParaRPr lang="en-US"/>
        </a:p>
      </dgm:t>
    </dgm:pt>
    <dgm:pt modelId="{2CD3535D-ED99-431C-A729-9D52C5D3DCD2}" type="sibTrans" cxnId="{353F995D-11F4-4281-B381-78583E62A8C9}">
      <dgm:prSet/>
      <dgm:spPr/>
      <dgm:t>
        <a:bodyPr/>
        <a:lstStyle/>
        <a:p>
          <a:endParaRPr lang="en-US"/>
        </a:p>
      </dgm:t>
    </dgm:pt>
    <dgm:pt modelId="{232503A1-B85E-47CE-8B20-F320100D6921}" type="pres">
      <dgm:prSet presAssocID="{72AD439F-B655-43E3-9288-82E1706907EC}" presName="outerComposite" presStyleCnt="0">
        <dgm:presLayoutVars>
          <dgm:chMax val="5"/>
          <dgm:dir/>
          <dgm:resizeHandles val="exact"/>
        </dgm:presLayoutVars>
      </dgm:prSet>
      <dgm:spPr/>
    </dgm:pt>
    <dgm:pt modelId="{EC8247D5-B38B-448E-9756-41215A492063}" type="pres">
      <dgm:prSet presAssocID="{72AD439F-B655-43E3-9288-82E1706907EC}" presName="dummyMaxCanvas" presStyleCnt="0">
        <dgm:presLayoutVars/>
      </dgm:prSet>
      <dgm:spPr/>
    </dgm:pt>
    <dgm:pt modelId="{7BFD5ECE-64E5-4410-804C-33D2AFF7EECC}" type="pres">
      <dgm:prSet presAssocID="{72AD439F-B655-43E3-9288-82E1706907EC}" presName="FourNodes_1" presStyleLbl="node1" presStyleIdx="0" presStyleCnt="4">
        <dgm:presLayoutVars>
          <dgm:bulletEnabled val="1"/>
        </dgm:presLayoutVars>
      </dgm:prSet>
      <dgm:spPr/>
    </dgm:pt>
    <dgm:pt modelId="{CB010F32-36E0-46F9-9712-C847C41318F6}" type="pres">
      <dgm:prSet presAssocID="{72AD439F-B655-43E3-9288-82E1706907EC}" presName="FourNodes_2" presStyleLbl="node1" presStyleIdx="1" presStyleCnt="4">
        <dgm:presLayoutVars>
          <dgm:bulletEnabled val="1"/>
        </dgm:presLayoutVars>
      </dgm:prSet>
      <dgm:spPr/>
    </dgm:pt>
    <dgm:pt modelId="{F60E43C2-C0EB-405C-9BEB-16C625CF3F11}" type="pres">
      <dgm:prSet presAssocID="{72AD439F-B655-43E3-9288-82E1706907EC}" presName="FourNodes_3" presStyleLbl="node1" presStyleIdx="2" presStyleCnt="4">
        <dgm:presLayoutVars>
          <dgm:bulletEnabled val="1"/>
        </dgm:presLayoutVars>
      </dgm:prSet>
      <dgm:spPr/>
    </dgm:pt>
    <dgm:pt modelId="{D535ACB1-1780-4469-92CF-9B652076EC22}" type="pres">
      <dgm:prSet presAssocID="{72AD439F-B655-43E3-9288-82E1706907EC}" presName="FourNodes_4" presStyleLbl="node1" presStyleIdx="3" presStyleCnt="4">
        <dgm:presLayoutVars>
          <dgm:bulletEnabled val="1"/>
        </dgm:presLayoutVars>
      </dgm:prSet>
      <dgm:spPr/>
    </dgm:pt>
    <dgm:pt modelId="{FCA5A315-CF94-4479-912B-19ADACFEE9B3}" type="pres">
      <dgm:prSet presAssocID="{72AD439F-B655-43E3-9288-82E1706907EC}" presName="FourConn_1-2" presStyleLbl="fgAccFollowNode1" presStyleIdx="0" presStyleCnt="3">
        <dgm:presLayoutVars>
          <dgm:bulletEnabled val="1"/>
        </dgm:presLayoutVars>
      </dgm:prSet>
      <dgm:spPr/>
    </dgm:pt>
    <dgm:pt modelId="{12CA3982-0129-4B7A-BB57-7DBD0A8F9D52}" type="pres">
      <dgm:prSet presAssocID="{72AD439F-B655-43E3-9288-82E1706907EC}" presName="FourConn_2-3" presStyleLbl="fgAccFollowNode1" presStyleIdx="1" presStyleCnt="3">
        <dgm:presLayoutVars>
          <dgm:bulletEnabled val="1"/>
        </dgm:presLayoutVars>
      </dgm:prSet>
      <dgm:spPr/>
    </dgm:pt>
    <dgm:pt modelId="{47E87DFA-4F4C-4B4A-98A5-0B8DBCEEEBAA}" type="pres">
      <dgm:prSet presAssocID="{72AD439F-B655-43E3-9288-82E1706907EC}" presName="FourConn_3-4" presStyleLbl="fgAccFollowNode1" presStyleIdx="2" presStyleCnt="3">
        <dgm:presLayoutVars>
          <dgm:bulletEnabled val="1"/>
        </dgm:presLayoutVars>
      </dgm:prSet>
      <dgm:spPr/>
    </dgm:pt>
    <dgm:pt modelId="{60B55243-BD06-4CCF-8B8C-E9F08473431B}" type="pres">
      <dgm:prSet presAssocID="{72AD439F-B655-43E3-9288-82E1706907EC}" presName="FourNodes_1_text" presStyleLbl="node1" presStyleIdx="3" presStyleCnt="4">
        <dgm:presLayoutVars>
          <dgm:bulletEnabled val="1"/>
        </dgm:presLayoutVars>
      </dgm:prSet>
      <dgm:spPr/>
    </dgm:pt>
    <dgm:pt modelId="{CEF7158F-75F8-40B0-A5E6-C24B3C28B2E0}" type="pres">
      <dgm:prSet presAssocID="{72AD439F-B655-43E3-9288-82E1706907EC}" presName="FourNodes_2_text" presStyleLbl="node1" presStyleIdx="3" presStyleCnt="4">
        <dgm:presLayoutVars>
          <dgm:bulletEnabled val="1"/>
        </dgm:presLayoutVars>
      </dgm:prSet>
      <dgm:spPr/>
    </dgm:pt>
    <dgm:pt modelId="{8C7C7725-A8F0-4345-98D5-59FC07225AC3}" type="pres">
      <dgm:prSet presAssocID="{72AD439F-B655-43E3-9288-82E1706907EC}" presName="FourNodes_3_text" presStyleLbl="node1" presStyleIdx="3" presStyleCnt="4">
        <dgm:presLayoutVars>
          <dgm:bulletEnabled val="1"/>
        </dgm:presLayoutVars>
      </dgm:prSet>
      <dgm:spPr/>
    </dgm:pt>
    <dgm:pt modelId="{47F82F91-E886-450A-A127-36D2BCD77D3B}" type="pres">
      <dgm:prSet presAssocID="{72AD439F-B655-43E3-9288-82E1706907EC}" presName="FourNodes_4_text" presStyleLbl="node1" presStyleIdx="3" presStyleCnt="4">
        <dgm:presLayoutVars>
          <dgm:bulletEnabled val="1"/>
        </dgm:presLayoutVars>
      </dgm:prSet>
      <dgm:spPr/>
    </dgm:pt>
  </dgm:ptLst>
  <dgm:cxnLst>
    <dgm:cxn modelId="{53247F1F-C0C9-416B-A735-80412884F01D}" type="presOf" srcId="{C8EA42B8-34DB-413D-B2DF-063B3A686DC7}" destId="{12CA3982-0129-4B7A-BB57-7DBD0A8F9D52}" srcOrd="0" destOrd="0" presId="urn:microsoft.com/office/officeart/2005/8/layout/vProcess5"/>
    <dgm:cxn modelId="{38F98829-B482-4318-956E-2083970BBB44}" type="presOf" srcId="{C9770803-9B2E-4438-97DD-EB6615D925F5}" destId="{CEF7158F-75F8-40B0-A5E6-C24B3C28B2E0}" srcOrd="1" destOrd="0" presId="urn:microsoft.com/office/officeart/2005/8/layout/vProcess5"/>
    <dgm:cxn modelId="{29AB732D-9A84-4270-9EA7-40A9D6ADAE15}" srcId="{72AD439F-B655-43E3-9288-82E1706907EC}" destId="{3557D0C4-3005-4740-8819-8A979FCBA540}" srcOrd="2" destOrd="0" parTransId="{20A11B9D-A62D-4481-8B4C-A4ED6FE1A4C9}" sibTransId="{8BAC6648-8483-4B1E-B69A-3E1C75786762}"/>
    <dgm:cxn modelId="{4F511F5D-6B67-4913-BD92-DEC9518D366B}" type="presOf" srcId="{72AD439F-B655-43E3-9288-82E1706907EC}" destId="{232503A1-B85E-47CE-8B20-F320100D6921}" srcOrd="0" destOrd="0" presId="urn:microsoft.com/office/officeart/2005/8/layout/vProcess5"/>
    <dgm:cxn modelId="{353F995D-11F4-4281-B381-78583E62A8C9}" srcId="{72AD439F-B655-43E3-9288-82E1706907EC}" destId="{A1210F28-2B10-4A19-9DAD-724686A8083B}" srcOrd="3" destOrd="0" parTransId="{6CB79CCB-0267-4412-88FF-56C937184DD8}" sibTransId="{2CD3535D-ED99-431C-A729-9D52C5D3DCD2}"/>
    <dgm:cxn modelId="{C0E2F85D-9CEB-411D-B253-28E6F41119C8}" type="presOf" srcId="{C9770803-9B2E-4438-97DD-EB6615D925F5}" destId="{CB010F32-36E0-46F9-9712-C847C41318F6}" srcOrd="0" destOrd="0" presId="urn:microsoft.com/office/officeart/2005/8/layout/vProcess5"/>
    <dgm:cxn modelId="{EE969F60-30B3-4818-B352-59E0113F8B9C}" type="presOf" srcId="{A1210F28-2B10-4A19-9DAD-724686A8083B}" destId="{47F82F91-E886-450A-A127-36D2BCD77D3B}" srcOrd="1" destOrd="0" presId="urn:microsoft.com/office/officeart/2005/8/layout/vProcess5"/>
    <dgm:cxn modelId="{A8970576-A8A3-4565-859C-574418F7D353}" type="presOf" srcId="{3557D0C4-3005-4740-8819-8A979FCBA540}" destId="{F60E43C2-C0EB-405C-9BEB-16C625CF3F11}" srcOrd="0" destOrd="0" presId="urn:microsoft.com/office/officeart/2005/8/layout/vProcess5"/>
    <dgm:cxn modelId="{5AC03088-DC18-4754-96DF-02483CE0A6AD}" type="presOf" srcId="{8E26DE6B-269F-4B45-9B8C-93562691C967}" destId="{60B55243-BD06-4CCF-8B8C-E9F08473431B}" srcOrd="1" destOrd="0" presId="urn:microsoft.com/office/officeart/2005/8/layout/vProcess5"/>
    <dgm:cxn modelId="{469B2D89-0B78-4003-A837-EDFBAC9F1A7B}" type="presOf" srcId="{A1210F28-2B10-4A19-9DAD-724686A8083B}" destId="{D535ACB1-1780-4469-92CF-9B652076EC22}" srcOrd="0" destOrd="0" presId="urn:microsoft.com/office/officeart/2005/8/layout/vProcess5"/>
    <dgm:cxn modelId="{2E44F38A-7BAC-4D77-87B0-F41F7BF6BEA4}" type="presOf" srcId="{8BAC6648-8483-4B1E-B69A-3E1C75786762}" destId="{47E87DFA-4F4C-4B4A-98A5-0B8DBCEEEBAA}" srcOrd="0" destOrd="0" presId="urn:microsoft.com/office/officeart/2005/8/layout/vProcess5"/>
    <dgm:cxn modelId="{408C5F92-E937-45F8-B0FC-5BACFBA2954A}" type="presOf" srcId="{8E26DE6B-269F-4B45-9B8C-93562691C967}" destId="{7BFD5ECE-64E5-4410-804C-33D2AFF7EECC}" srcOrd="0" destOrd="0" presId="urn:microsoft.com/office/officeart/2005/8/layout/vProcess5"/>
    <dgm:cxn modelId="{20C2339E-2C2A-40C0-9416-E9625A62BDA6}" srcId="{72AD439F-B655-43E3-9288-82E1706907EC}" destId="{8E26DE6B-269F-4B45-9B8C-93562691C967}" srcOrd="0" destOrd="0" parTransId="{5D4CFF14-8011-4FF0-8953-459AC37C8843}" sibTransId="{DEC30A61-E40D-4910-A2DB-6664244C0789}"/>
    <dgm:cxn modelId="{56F285C7-D011-482A-9511-27AE10B1972F}" srcId="{72AD439F-B655-43E3-9288-82E1706907EC}" destId="{C9770803-9B2E-4438-97DD-EB6615D925F5}" srcOrd="1" destOrd="0" parTransId="{39608726-C861-4F48-A770-137F4C3B08C2}" sibTransId="{C8EA42B8-34DB-413D-B2DF-063B3A686DC7}"/>
    <dgm:cxn modelId="{781A63CB-06A9-4739-A5F0-B3189EA7295A}" type="presOf" srcId="{DEC30A61-E40D-4910-A2DB-6664244C0789}" destId="{FCA5A315-CF94-4479-912B-19ADACFEE9B3}" srcOrd="0" destOrd="0" presId="urn:microsoft.com/office/officeart/2005/8/layout/vProcess5"/>
    <dgm:cxn modelId="{1AC60ED2-3356-46F6-A89F-0080758E078C}" type="presOf" srcId="{3557D0C4-3005-4740-8819-8A979FCBA540}" destId="{8C7C7725-A8F0-4345-98D5-59FC07225AC3}" srcOrd="1" destOrd="0" presId="urn:microsoft.com/office/officeart/2005/8/layout/vProcess5"/>
    <dgm:cxn modelId="{1E870AF7-51CE-4CC7-890F-EA21CF610DB6}" type="presParOf" srcId="{232503A1-B85E-47CE-8B20-F320100D6921}" destId="{EC8247D5-B38B-448E-9756-41215A492063}" srcOrd="0" destOrd="0" presId="urn:microsoft.com/office/officeart/2005/8/layout/vProcess5"/>
    <dgm:cxn modelId="{6C3C78EF-C5CC-4B71-9ABA-812E60BF0332}" type="presParOf" srcId="{232503A1-B85E-47CE-8B20-F320100D6921}" destId="{7BFD5ECE-64E5-4410-804C-33D2AFF7EECC}" srcOrd="1" destOrd="0" presId="urn:microsoft.com/office/officeart/2005/8/layout/vProcess5"/>
    <dgm:cxn modelId="{47035E4E-076D-448F-92FF-97F2728A3801}" type="presParOf" srcId="{232503A1-B85E-47CE-8B20-F320100D6921}" destId="{CB010F32-36E0-46F9-9712-C847C41318F6}" srcOrd="2" destOrd="0" presId="urn:microsoft.com/office/officeart/2005/8/layout/vProcess5"/>
    <dgm:cxn modelId="{962CB8C8-7973-4537-BFA5-6EA0D3520848}" type="presParOf" srcId="{232503A1-B85E-47CE-8B20-F320100D6921}" destId="{F60E43C2-C0EB-405C-9BEB-16C625CF3F11}" srcOrd="3" destOrd="0" presId="urn:microsoft.com/office/officeart/2005/8/layout/vProcess5"/>
    <dgm:cxn modelId="{6A63A924-0C89-4978-B958-1977B35DE6D8}" type="presParOf" srcId="{232503A1-B85E-47CE-8B20-F320100D6921}" destId="{D535ACB1-1780-4469-92CF-9B652076EC22}" srcOrd="4" destOrd="0" presId="urn:microsoft.com/office/officeart/2005/8/layout/vProcess5"/>
    <dgm:cxn modelId="{06546AD6-E1C7-490B-8814-C49FD3FCFCFF}" type="presParOf" srcId="{232503A1-B85E-47CE-8B20-F320100D6921}" destId="{FCA5A315-CF94-4479-912B-19ADACFEE9B3}" srcOrd="5" destOrd="0" presId="urn:microsoft.com/office/officeart/2005/8/layout/vProcess5"/>
    <dgm:cxn modelId="{A67C50AD-9DA5-4679-99ED-F6110C105ACF}" type="presParOf" srcId="{232503A1-B85E-47CE-8B20-F320100D6921}" destId="{12CA3982-0129-4B7A-BB57-7DBD0A8F9D52}" srcOrd="6" destOrd="0" presId="urn:microsoft.com/office/officeart/2005/8/layout/vProcess5"/>
    <dgm:cxn modelId="{0EB98ADA-B226-453B-B3DB-3E256F85B0DC}" type="presParOf" srcId="{232503A1-B85E-47CE-8B20-F320100D6921}" destId="{47E87DFA-4F4C-4B4A-98A5-0B8DBCEEEBAA}" srcOrd="7" destOrd="0" presId="urn:microsoft.com/office/officeart/2005/8/layout/vProcess5"/>
    <dgm:cxn modelId="{77E99497-0B75-4867-BC27-BF32419F0F0E}" type="presParOf" srcId="{232503A1-B85E-47CE-8B20-F320100D6921}" destId="{60B55243-BD06-4CCF-8B8C-E9F08473431B}" srcOrd="8" destOrd="0" presId="urn:microsoft.com/office/officeart/2005/8/layout/vProcess5"/>
    <dgm:cxn modelId="{B40AE46A-59F7-4A73-9568-C5E5990A8A0A}" type="presParOf" srcId="{232503A1-B85E-47CE-8B20-F320100D6921}" destId="{CEF7158F-75F8-40B0-A5E6-C24B3C28B2E0}" srcOrd="9" destOrd="0" presId="urn:microsoft.com/office/officeart/2005/8/layout/vProcess5"/>
    <dgm:cxn modelId="{3A30A8B9-3DFD-4E39-A486-C4B372290020}" type="presParOf" srcId="{232503A1-B85E-47CE-8B20-F320100D6921}" destId="{8C7C7725-A8F0-4345-98D5-59FC07225AC3}" srcOrd="10" destOrd="0" presId="urn:microsoft.com/office/officeart/2005/8/layout/vProcess5"/>
    <dgm:cxn modelId="{6083ADCB-533F-4249-99BC-76C1AF32A249}" type="presParOf" srcId="{232503A1-B85E-47CE-8B20-F320100D6921}" destId="{47F82F91-E886-450A-A127-36D2BCD77D3B}" srcOrd="11" destOrd="0" presId="urn:microsoft.com/office/officeart/2005/8/layout/vProcess5"/>
  </dgm:cxnLst>
  <dgm:bg/>
  <dgm:whole/>
  <dgm:extLst>
    <a:ext uri="http://schemas.microsoft.com/office/drawing/2008/diagram">
      <dsp:dataModelExt xmlns:dsp="http://schemas.microsoft.com/office/drawing/2008/diagram" relId="rId6" minVer="http://schemas.openxmlformats.org/drawingml/2006/diagram"/>
    </a:ext>
  </dgm:extLst>
</dgm:dataModel>
</file>

<file path=ppt/diagrams/data2.xml><?xml version="1.0" encoding="utf-8"?>
<dgm:dataModel xmlns:dgm="http://schemas.openxmlformats.org/drawingml/2006/diagram" xmlns:a="http://schemas.openxmlformats.org/drawingml/2006/main">
  <dgm:ptLst>
    <dgm:pt modelId="{89B8BC7D-BB45-4014-97C9-2B3CEEE79E26}" type="doc">
      <dgm:prSet loTypeId="urn:microsoft.com/office/officeart/2005/8/layout/hierarchy1" loCatId="hierarchy" qsTypeId="urn:microsoft.com/office/officeart/2005/8/quickstyle/simple1" qsCatId="simple" csTypeId="urn:microsoft.com/office/officeart/2005/8/colors/accent2_2" csCatId="accent2" phldr="1"/>
      <dgm:spPr/>
      <dgm:t>
        <a:bodyPr/>
        <a:lstStyle/>
        <a:p>
          <a:endParaRPr lang="en-US"/>
        </a:p>
      </dgm:t>
    </dgm:pt>
    <dgm:pt modelId="{332F1D58-2B0C-4D4C-965D-8588F1678753}">
      <dgm:prSet/>
      <dgm:spPr/>
      <dgm:t>
        <a:bodyPr/>
        <a:lstStyle/>
        <a:p>
          <a:pPr>
            <a:lnSpc>
              <a:spcPct val="100000"/>
            </a:lnSpc>
          </a:pPr>
          <a:r>
            <a:rPr lang="en-US" b="1"/>
            <a:t>$$$</a:t>
          </a:r>
          <a:endParaRPr lang="en-US"/>
        </a:p>
      </dgm:t>
    </dgm:pt>
    <dgm:pt modelId="{54FFD029-84B1-49FA-B14A-83FD7A5BB91C}" type="parTrans" cxnId="{3006605B-8C87-4D8F-88DA-6BBA5D37C12F}">
      <dgm:prSet/>
      <dgm:spPr/>
      <dgm:t>
        <a:bodyPr/>
        <a:lstStyle/>
        <a:p>
          <a:endParaRPr lang="en-US"/>
        </a:p>
      </dgm:t>
    </dgm:pt>
    <dgm:pt modelId="{BC34CE72-22CE-4838-8A2E-1E5C5B6728AE}" type="sibTrans" cxnId="{3006605B-8C87-4D8F-88DA-6BBA5D37C12F}">
      <dgm:prSet/>
      <dgm:spPr/>
      <dgm:t>
        <a:bodyPr/>
        <a:lstStyle/>
        <a:p>
          <a:endParaRPr lang="en-US"/>
        </a:p>
      </dgm:t>
    </dgm:pt>
    <dgm:pt modelId="{617636EE-D727-4729-B80D-8E2EA1AADACA}">
      <dgm:prSet/>
      <dgm:spPr/>
      <dgm:t>
        <a:bodyPr/>
        <a:lstStyle/>
        <a:p>
          <a:pPr rtl="0">
            <a:lnSpc>
              <a:spcPct val="100000"/>
            </a:lnSpc>
          </a:pPr>
          <a:r>
            <a:rPr lang="en-US"/>
            <a:t>T</a:t>
          </a:r>
          <a:r>
            <a:rPr lang="en-US" b="1"/>
            <a:t>he cost of </a:t>
          </a:r>
          <a:r>
            <a:rPr lang="en-US" b="0">
              <a:latin typeface="Calibri Light" panose="020F0302020204030204"/>
            </a:rPr>
            <a:t>taking </a:t>
          </a:r>
          <a:r>
            <a:rPr lang="en-US" b="1">
              <a:latin typeface="Calibri Light" panose="020F0302020204030204"/>
            </a:rPr>
            <a:t>a </a:t>
          </a:r>
          <a:r>
            <a:rPr lang="en-US" b="1"/>
            <a:t>test ordered pursuant to </a:t>
          </a:r>
          <a:r>
            <a:rPr lang="en-US" b="1">
              <a:latin typeface="Calibri Light" panose="020F0302020204030204"/>
            </a:rPr>
            <a:t>G.L. c. 209C shall,</a:t>
          </a:r>
          <a:r>
            <a:rPr lang="en-US" b="1"/>
            <a:t> in the first instance</a:t>
          </a:r>
          <a:r>
            <a:rPr lang="en-US" b="1">
              <a:latin typeface="Calibri Light" panose="020F0302020204030204"/>
            </a:rPr>
            <a:t>,</a:t>
          </a:r>
          <a:r>
            <a:rPr lang="en-US" b="1"/>
            <a:t> be chargeable against the party making the motion.</a:t>
          </a:r>
        </a:p>
      </dgm:t>
    </dgm:pt>
    <dgm:pt modelId="{39847F88-4AEA-4857-AEAC-3D1CFDD385A7}" type="parTrans" cxnId="{1B73B397-6004-4100-9256-CA197B391CEC}">
      <dgm:prSet/>
      <dgm:spPr/>
      <dgm:t>
        <a:bodyPr/>
        <a:lstStyle/>
        <a:p>
          <a:endParaRPr lang="en-US"/>
        </a:p>
      </dgm:t>
    </dgm:pt>
    <dgm:pt modelId="{BAC16928-A3D3-433F-90E8-D832906049BF}" type="sibTrans" cxnId="{1B73B397-6004-4100-9256-CA197B391CEC}">
      <dgm:prSet/>
      <dgm:spPr/>
      <dgm:t>
        <a:bodyPr/>
        <a:lstStyle/>
        <a:p>
          <a:endParaRPr lang="en-US"/>
        </a:p>
      </dgm:t>
    </dgm:pt>
    <dgm:pt modelId="{6803377C-81CB-4119-90FD-A70C824BEE2F}" type="pres">
      <dgm:prSet presAssocID="{89B8BC7D-BB45-4014-97C9-2B3CEEE79E26}" presName="hierChild1" presStyleCnt="0">
        <dgm:presLayoutVars>
          <dgm:chPref val="1"/>
          <dgm:dir/>
          <dgm:animOne val="branch"/>
          <dgm:animLvl val="lvl"/>
          <dgm:resizeHandles/>
        </dgm:presLayoutVars>
      </dgm:prSet>
      <dgm:spPr/>
    </dgm:pt>
    <dgm:pt modelId="{776083B2-AF95-4A95-88F9-E249B63406E5}" type="pres">
      <dgm:prSet presAssocID="{332F1D58-2B0C-4D4C-965D-8588F1678753}" presName="hierRoot1" presStyleCnt="0"/>
      <dgm:spPr/>
    </dgm:pt>
    <dgm:pt modelId="{D4F79228-FC5D-4DB8-A551-2FDF9C132856}" type="pres">
      <dgm:prSet presAssocID="{332F1D58-2B0C-4D4C-965D-8588F1678753}" presName="composite" presStyleCnt="0"/>
      <dgm:spPr/>
    </dgm:pt>
    <dgm:pt modelId="{DCBAA616-3601-4EDF-B93F-30B7ACAD7544}" type="pres">
      <dgm:prSet presAssocID="{332F1D58-2B0C-4D4C-965D-8588F1678753}" presName="background" presStyleLbl="node0" presStyleIdx="0" presStyleCnt="2"/>
      <dgm:spPr/>
    </dgm:pt>
    <dgm:pt modelId="{AB3678B1-FF23-41B7-83D6-F8B28A2D9FBD}" type="pres">
      <dgm:prSet presAssocID="{332F1D58-2B0C-4D4C-965D-8588F1678753}" presName="text" presStyleLbl="fgAcc0" presStyleIdx="0" presStyleCnt="2">
        <dgm:presLayoutVars>
          <dgm:chPref val="3"/>
        </dgm:presLayoutVars>
      </dgm:prSet>
      <dgm:spPr/>
    </dgm:pt>
    <dgm:pt modelId="{A77FC150-9E5C-4DD1-BE37-506666C7FB68}" type="pres">
      <dgm:prSet presAssocID="{332F1D58-2B0C-4D4C-965D-8588F1678753}" presName="hierChild2" presStyleCnt="0"/>
      <dgm:spPr/>
    </dgm:pt>
    <dgm:pt modelId="{033EC8CD-68EE-4101-99B1-59C050F95E85}" type="pres">
      <dgm:prSet presAssocID="{617636EE-D727-4729-B80D-8E2EA1AADACA}" presName="hierRoot1" presStyleCnt="0"/>
      <dgm:spPr/>
    </dgm:pt>
    <dgm:pt modelId="{DEEDF76B-49E6-45D6-A8F2-78E143CE6987}" type="pres">
      <dgm:prSet presAssocID="{617636EE-D727-4729-B80D-8E2EA1AADACA}" presName="composite" presStyleCnt="0"/>
      <dgm:spPr/>
    </dgm:pt>
    <dgm:pt modelId="{DB0A4FDD-C736-4E02-812C-AE5782F574A3}" type="pres">
      <dgm:prSet presAssocID="{617636EE-D727-4729-B80D-8E2EA1AADACA}" presName="background" presStyleLbl="node0" presStyleIdx="1" presStyleCnt="2"/>
      <dgm:spPr/>
    </dgm:pt>
    <dgm:pt modelId="{50946D7B-3B2D-473C-81EB-907DAE0962EC}" type="pres">
      <dgm:prSet presAssocID="{617636EE-D727-4729-B80D-8E2EA1AADACA}" presName="text" presStyleLbl="fgAcc0" presStyleIdx="1" presStyleCnt="2">
        <dgm:presLayoutVars>
          <dgm:chPref val="3"/>
        </dgm:presLayoutVars>
      </dgm:prSet>
      <dgm:spPr/>
    </dgm:pt>
    <dgm:pt modelId="{28A35FAA-27FD-46A0-AC4A-FCDD0AD76680}" type="pres">
      <dgm:prSet presAssocID="{617636EE-D727-4729-B80D-8E2EA1AADACA}" presName="hierChild2" presStyleCnt="0"/>
      <dgm:spPr/>
    </dgm:pt>
  </dgm:ptLst>
  <dgm:cxnLst>
    <dgm:cxn modelId="{5070783F-70FF-43FF-B756-E06CDF52C13E}" type="presOf" srcId="{89B8BC7D-BB45-4014-97C9-2B3CEEE79E26}" destId="{6803377C-81CB-4119-90FD-A70C824BEE2F}" srcOrd="0" destOrd="0" presId="urn:microsoft.com/office/officeart/2005/8/layout/hierarchy1"/>
    <dgm:cxn modelId="{3006605B-8C87-4D8F-88DA-6BBA5D37C12F}" srcId="{89B8BC7D-BB45-4014-97C9-2B3CEEE79E26}" destId="{332F1D58-2B0C-4D4C-965D-8588F1678753}" srcOrd="0" destOrd="0" parTransId="{54FFD029-84B1-49FA-B14A-83FD7A5BB91C}" sibTransId="{BC34CE72-22CE-4838-8A2E-1E5C5B6728AE}"/>
    <dgm:cxn modelId="{BF46F373-BC26-462A-B8FC-F8E13ED90323}" type="presOf" srcId="{617636EE-D727-4729-B80D-8E2EA1AADACA}" destId="{50946D7B-3B2D-473C-81EB-907DAE0962EC}" srcOrd="0" destOrd="0" presId="urn:microsoft.com/office/officeart/2005/8/layout/hierarchy1"/>
    <dgm:cxn modelId="{1B73B397-6004-4100-9256-CA197B391CEC}" srcId="{89B8BC7D-BB45-4014-97C9-2B3CEEE79E26}" destId="{617636EE-D727-4729-B80D-8E2EA1AADACA}" srcOrd="1" destOrd="0" parTransId="{39847F88-4AEA-4857-AEAC-3D1CFDD385A7}" sibTransId="{BAC16928-A3D3-433F-90E8-D832906049BF}"/>
    <dgm:cxn modelId="{F7499C9F-CD82-4D85-9812-F3718789736F}" type="presOf" srcId="{332F1D58-2B0C-4D4C-965D-8588F1678753}" destId="{AB3678B1-FF23-41B7-83D6-F8B28A2D9FBD}" srcOrd="0" destOrd="0" presId="urn:microsoft.com/office/officeart/2005/8/layout/hierarchy1"/>
    <dgm:cxn modelId="{EF5B6FAA-9455-4CDB-B24D-83EE421C859E}" type="presParOf" srcId="{6803377C-81CB-4119-90FD-A70C824BEE2F}" destId="{776083B2-AF95-4A95-88F9-E249B63406E5}" srcOrd="0" destOrd="0" presId="urn:microsoft.com/office/officeart/2005/8/layout/hierarchy1"/>
    <dgm:cxn modelId="{0CE28541-F15B-457B-A77F-20F38838EB92}" type="presParOf" srcId="{776083B2-AF95-4A95-88F9-E249B63406E5}" destId="{D4F79228-FC5D-4DB8-A551-2FDF9C132856}" srcOrd="0" destOrd="0" presId="urn:microsoft.com/office/officeart/2005/8/layout/hierarchy1"/>
    <dgm:cxn modelId="{305B4E44-08FE-4BB0-BC4F-B80ED9D29448}" type="presParOf" srcId="{D4F79228-FC5D-4DB8-A551-2FDF9C132856}" destId="{DCBAA616-3601-4EDF-B93F-30B7ACAD7544}" srcOrd="0" destOrd="0" presId="urn:microsoft.com/office/officeart/2005/8/layout/hierarchy1"/>
    <dgm:cxn modelId="{475E7B8D-C1DE-4E3E-BC4D-BA0CEE78F6BE}" type="presParOf" srcId="{D4F79228-FC5D-4DB8-A551-2FDF9C132856}" destId="{AB3678B1-FF23-41B7-83D6-F8B28A2D9FBD}" srcOrd="1" destOrd="0" presId="urn:microsoft.com/office/officeart/2005/8/layout/hierarchy1"/>
    <dgm:cxn modelId="{3B3B81F7-0044-4C67-BE37-8C66DF6790AB}" type="presParOf" srcId="{776083B2-AF95-4A95-88F9-E249B63406E5}" destId="{A77FC150-9E5C-4DD1-BE37-506666C7FB68}" srcOrd="1" destOrd="0" presId="urn:microsoft.com/office/officeart/2005/8/layout/hierarchy1"/>
    <dgm:cxn modelId="{C79EC4A9-299A-4B64-A3CE-B05258D85688}" type="presParOf" srcId="{6803377C-81CB-4119-90FD-A70C824BEE2F}" destId="{033EC8CD-68EE-4101-99B1-59C050F95E85}" srcOrd="1" destOrd="0" presId="urn:microsoft.com/office/officeart/2005/8/layout/hierarchy1"/>
    <dgm:cxn modelId="{A633F0C0-2D3D-4DD7-B559-392A5F390964}" type="presParOf" srcId="{033EC8CD-68EE-4101-99B1-59C050F95E85}" destId="{DEEDF76B-49E6-45D6-A8F2-78E143CE6987}" srcOrd="0" destOrd="0" presId="urn:microsoft.com/office/officeart/2005/8/layout/hierarchy1"/>
    <dgm:cxn modelId="{744866E2-4B08-4960-A3E7-02AD0931722B}" type="presParOf" srcId="{DEEDF76B-49E6-45D6-A8F2-78E143CE6987}" destId="{DB0A4FDD-C736-4E02-812C-AE5782F574A3}" srcOrd="0" destOrd="0" presId="urn:microsoft.com/office/officeart/2005/8/layout/hierarchy1"/>
    <dgm:cxn modelId="{268F4A89-0F12-403C-BBD8-5871A931DDCD}" type="presParOf" srcId="{DEEDF76B-49E6-45D6-A8F2-78E143CE6987}" destId="{50946D7B-3B2D-473C-81EB-907DAE0962EC}" srcOrd="1" destOrd="0" presId="urn:microsoft.com/office/officeart/2005/8/layout/hierarchy1"/>
    <dgm:cxn modelId="{7FAFECF9-54D5-45C6-8980-E7AA3A1CA5E9}" type="presParOf" srcId="{033EC8CD-68EE-4101-99B1-59C050F95E85}" destId="{28A35FAA-27FD-46A0-AC4A-FCDD0AD76680}" srcOrd="1" destOrd="0" presId="urn:microsoft.com/office/officeart/2005/8/layout/hierarchy1"/>
  </dgm:cxnLst>
  <dgm:bg/>
  <dgm:whole/>
  <dgm:extLst>
    <a:ext uri="http://schemas.microsoft.com/office/drawing/2008/diagram">
      <dsp:dataModelExt xmlns:dsp="http://schemas.microsoft.com/office/drawing/2008/diagram" relId="rId6" minVer="http://schemas.openxmlformats.org/drawingml/2006/diagram"/>
    </a:ext>
  </dgm:extLst>
</dgm:dataModel>
</file>

<file path=ppt/diagrams/data3.xml><?xml version="1.0" encoding="utf-8"?>
<dgm:dataModel xmlns:dgm="http://schemas.openxmlformats.org/drawingml/2006/diagram" xmlns:a="http://schemas.openxmlformats.org/drawingml/2006/main">
  <dgm:ptLst>
    <dgm:pt modelId="{5295C01D-A47F-4269-9777-671AFB9CB2B0}" type="doc">
      <dgm:prSet loTypeId="urn:microsoft.com/office/officeart/2008/layout/LinedList" loCatId="list" qsTypeId="urn:microsoft.com/office/officeart/2005/8/quickstyle/simple1" qsCatId="simple" csTypeId="urn:microsoft.com/office/officeart/2005/8/colors/accent2_2" csCatId="accent2" phldr="1"/>
      <dgm:spPr/>
      <dgm:t>
        <a:bodyPr/>
        <a:lstStyle/>
        <a:p>
          <a:endParaRPr lang="en-US"/>
        </a:p>
      </dgm:t>
    </dgm:pt>
    <dgm:pt modelId="{37BAD71E-7C01-421A-B8A6-BAB6B08244C1}">
      <dgm:prSet/>
      <dgm:spPr/>
      <dgm:t>
        <a:bodyPr/>
        <a:lstStyle/>
        <a:p>
          <a:pPr>
            <a:lnSpc>
              <a:spcPct val="100000"/>
            </a:lnSpc>
          </a:pPr>
          <a:r>
            <a:rPr lang="en-US"/>
            <a:t>Additional matters:</a:t>
          </a:r>
        </a:p>
      </dgm:t>
    </dgm:pt>
    <dgm:pt modelId="{7D3B8D8F-1897-4296-A2E6-9279AC201B32}" type="parTrans" cxnId="{45B0EEC8-8B39-44CD-A642-52BB5B6B823D}">
      <dgm:prSet/>
      <dgm:spPr/>
      <dgm:t>
        <a:bodyPr/>
        <a:lstStyle/>
        <a:p>
          <a:endParaRPr lang="en-US"/>
        </a:p>
      </dgm:t>
    </dgm:pt>
    <dgm:pt modelId="{DDA89EC0-501D-4347-BC63-A333F2E72C35}" type="sibTrans" cxnId="{45B0EEC8-8B39-44CD-A642-52BB5B6B823D}">
      <dgm:prSet/>
      <dgm:spPr/>
      <dgm:t>
        <a:bodyPr/>
        <a:lstStyle/>
        <a:p>
          <a:endParaRPr lang="en-US"/>
        </a:p>
      </dgm:t>
    </dgm:pt>
    <dgm:pt modelId="{D1A1B3FF-D94A-4526-AA46-CF873E1FD402}">
      <dgm:prSet/>
      <dgm:spPr/>
      <dgm:t>
        <a:bodyPr/>
        <a:lstStyle/>
        <a:p>
          <a:pPr>
            <a:lnSpc>
              <a:spcPct val="100000"/>
            </a:lnSpc>
          </a:pPr>
          <a:r>
            <a:rPr lang="en-US"/>
            <a:t>The fact that any party refuses to submit to a genetic marker test shall be admissible and the court may draw an adverse inference from such refusal. </a:t>
          </a:r>
        </a:p>
      </dgm:t>
    </dgm:pt>
    <dgm:pt modelId="{97E946FF-FAB3-44B1-B8AF-AA41009B08E9}" type="parTrans" cxnId="{0109508A-9581-4F37-B51D-0528F1BA77C2}">
      <dgm:prSet/>
      <dgm:spPr/>
      <dgm:t>
        <a:bodyPr/>
        <a:lstStyle/>
        <a:p>
          <a:endParaRPr lang="en-US"/>
        </a:p>
      </dgm:t>
    </dgm:pt>
    <dgm:pt modelId="{E4A616BA-E3E2-4205-8872-C93A1F0897DC}" type="sibTrans" cxnId="{0109508A-9581-4F37-B51D-0528F1BA77C2}">
      <dgm:prSet/>
      <dgm:spPr/>
      <dgm:t>
        <a:bodyPr/>
        <a:lstStyle/>
        <a:p>
          <a:endParaRPr lang="en-US"/>
        </a:p>
      </dgm:t>
    </dgm:pt>
    <dgm:pt modelId="{29343666-FA6A-4E86-9AFA-14FB670A2FDB}">
      <dgm:prSet/>
      <dgm:spPr/>
      <dgm:t>
        <a:bodyPr/>
        <a:lstStyle/>
        <a:p>
          <a:pPr>
            <a:lnSpc>
              <a:spcPct val="100000"/>
            </a:lnSpc>
          </a:pPr>
          <a:r>
            <a:rPr lang="en-US" dirty="0"/>
            <a:t>Parentage can be established in the absence of genetic marker testing. A father cannot avoid being determined to be the child's father by refusing to participate in such a test. </a:t>
          </a:r>
        </a:p>
      </dgm:t>
    </dgm:pt>
    <dgm:pt modelId="{5E8D2476-C34C-4E84-9942-F330CC3AFAC8}" type="parTrans" cxnId="{4DAC3E89-BD25-489A-A800-C3D4BDB2AA6B}">
      <dgm:prSet/>
      <dgm:spPr/>
      <dgm:t>
        <a:bodyPr/>
        <a:lstStyle/>
        <a:p>
          <a:endParaRPr lang="en-US"/>
        </a:p>
      </dgm:t>
    </dgm:pt>
    <dgm:pt modelId="{04953676-E2A7-46E5-845A-EF0610ED31EA}" type="sibTrans" cxnId="{4DAC3E89-BD25-489A-A800-C3D4BDB2AA6B}">
      <dgm:prSet/>
      <dgm:spPr/>
      <dgm:t>
        <a:bodyPr/>
        <a:lstStyle/>
        <a:p>
          <a:endParaRPr lang="en-US"/>
        </a:p>
      </dgm:t>
    </dgm:pt>
    <dgm:pt modelId="{F284CF0C-4397-4872-9827-DB0D78467B36}">
      <dgm:prSet/>
      <dgm:spPr/>
      <dgm:t>
        <a:bodyPr/>
        <a:lstStyle/>
        <a:p>
          <a:pPr>
            <a:lnSpc>
              <a:spcPct val="100000"/>
            </a:lnSpc>
          </a:pPr>
          <a:r>
            <a:rPr lang="en-US"/>
            <a:t>In the absence of a genetic marker test to determine parentage, a court can make a finding of parentage using any and all other relevant evidence including affidavits and sworn testimony.</a:t>
          </a:r>
        </a:p>
      </dgm:t>
    </dgm:pt>
    <dgm:pt modelId="{CC44E5CE-AA01-4AA1-BC32-82590DB316E8}" type="parTrans" cxnId="{273605EA-8FC3-4E41-8C30-48ECE0758E91}">
      <dgm:prSet/>
      <dgm:spPr/>
      <dgm:t>
        <a:bodyPr/>
        <a:lstStyle/>
        <a:p>
          <a:endParaRPr lang="en-US"/>
        </a:p>
      </dgm:t>
    </dgm:pt>
    <dgm:pt modelId="{AF08A391-22FA-4DAB-AF1D-EE2B429E4431}" type="sibTrans" cxnId="{273605EA-8FC3-4E41-8C30-48ECE0758E91}">
      <dgm:prSet/>
      <dgm:spPr/>
      <dgm:t>
        <a:bodyPr/>
        <a:lstStyle/>
        <a:p>
          <a:endParaRPr lang="en-US"/>
        </a:p>
      </dgm:t>
    </dgm:pt>
    <dgm:pt modelId="{D07D0BF2-7D19-4A7C-AA4F-49DD0951139F}" type="pres">
      <dgm:prSet presAssocID="{5295C01D-A47F-4269-9777-671AFB9CB2B0}" presName="vert0" presStyleCnt="0">
        <dgm:presLayoutVars>
          <dgm:dir/>
          <dgm:animOne val="branch"/>
          <dgm:animLvl val="lvl"/>
        </dgm:presLayoutVars>
      </dgm:prSet>
      <dgm:spPr/>
    </dgm:pt>
    <dgm:pt modelId="{CA720198-236F-44AB-BC67-BE7BA6E7DA2A}" type="pres">
      <dgm:prSet presAssocID="{37BAD71E-7C01-421A-B8A6-BAB6B08244C1}" presName="thickLine" presStyleLbl="alignNode1" presStyleIdx="0" presStyleCnt="4"/>
      <dgm:spPr/>
    </dgm:pt>
    <dgm:pt modelId="{075332FE-45CD-466D-8E01-3D4FE18501F4}" type="pres">
      <dgm:prSet presAssocID="{37BAD71E-7C01-421A-B8A6-BAB6B08244C1}" presName="horz1" presStyleCnt="0"/>
      <dgm:spPr/>
    </dgm:pt>
    <dgm:pt modelId="{86976D0E-8F5B-4AE9-B2D8-F229D4AD95D2}" type="pres">
      <dgm:prSet presAssocID="{37BAD71E-7C01-421A-B8A6-BAB6B08244C1}" presName="tx1" presStyleLbl="revTx" presStyleIdx="0" presStyleCnt="4"/>
      <dgm:spPr/>
    </dgm:pt>
    <dgm:pt modelId="{C4FE95F5-6B74-4D88-B877-FE5A3FDBCBDC}" type="pres">
      <dgm:prSet presAssocID="{37BAD71E-7C01-421A-B8A6-BAB6B08244C1}" presName="vert1" presStyleCnt="0"/>
      <dgm:spPr/>
    </dgm:pt>
    <dgm:pt modelId="{AA8A5679-D3E5-4562-B7E0-E56CD186620A}" type="pres">
      <dgm:prSet presAssocID="{D1A1B3FF-D94A-4526-AA46-CF873E1FD402}" presName="thickLine" presStyleLbl="alignNode1" presStyleIdx="1" presStyleCnt="4"/>
      <dgm:spPr/>
    </dgm:pt>
    <dgm:pt modelId="{79DBEC85-FAD5-4140-96A3-6F05BBD34DD3}" type="pres">
      <dgm:prSet presAssocID="{D1A1B3FF-D94A-4526-AA46-CF873E1FD402}" presName="horz1" presStyleCnt="0"/>
      <dgm:spPr/>
    </dgm:pt>
    <dgm:pt modelId="{7E6F7885-9ED4-48F2-B27B-9C3261372D36}" type="pres">
      <dgm:prSet presAssocID="{D1A1B3FF-D94A-4526-AA46-CF873E1FD402}" presName="tx1" presStyleLbl="revTx" presStyleIdx="1" presStyleCnt="4"/>
      <dgm:spPr/>
    </dgm:pt>
    <dgm:pt modelId="{CD3983D1-E83F-4815-BD43-1DDBCFA9DC18}" type="pres">
      <dgm:prSet presAssocID="{D1A1B3FF-D94A-4526-AA46-CF873E1FD402}" presName="vert1" presStyleCnt="0"/>
      <dgm:spPr/>
    </dgm:pt>
    <dgm:pt modelId="{A4039EC5-9F09-44C5-B08F-E039B2F756C8}" type="pres">
      <dgm:prSet presAssocID="{29343666-FA6A-4E86-9AFA-14FB670A2FDB}" presName="thickLine" presStyleLbl="alignNode1" presStyleIdx="2" presStyleCnt="4"/>
      <dgm:spPr/>
    </dgm:pt>
    <dgm:pt modelId="{DCF6440F-7151-465F-A273-11AE947720CE}" type="pres">
      <dgm:prSet presAssocID="{29343666-FA6A-4E86-9AFA-14FB670A2FDB}" presName="horz1" presStyleCnt="0"/>
      <dgm:spPr/>
    </dgm:pt>
    <dgm:pt modelId="{3EE6CA30-336C-4259-8425-0BF30E01DA1B}" type="pres">
      <dgm:prSet presAssocID="{29343666-FA6A-4E86-9AFA-14FB670A2FDB}" presName="tx1" presStyleLbl="revTx" presStyleIdx="2" presStyleCnt="4"/>
      <dgm:spPr/>
    </dgm:pt>
    <dgm:pt modelId="{1BF47EE2-16C8-47FA-8111-CF02D0545551}" type="pres">
      <dgm:prSet presAssocID="{29343666-FA6A-4E86-9AFA-14FB670A2FDB}" presName="vert1" presStyleCnt="0"/>
      <dgm:spPr/>
    </dgm:pt>
    <dgm:pt modelId="{691A5482-D97B-405B-A0DD-65C58DFD980E}" type="pres">
      <dgm:prSet presAssocID="{F284CF0C-4397-4872-9827-DB0D78467B36}" presName="thickLine" presStyleLbl="alignNode1" presStyleIdx="3" presStyleCnt="4"/>
      <dgm:spPr/>
    </dgm:pt>
    <dgm:pt modelId="{D970F1F7-9E38-4487-8CC7-5D51E96A1F06}" type="pres">
      <dgm:prSet presAssocID="{F284CF0C-4397-4872-9827-DB0D78467B36}" presName="horz1" presStyleCnt="0"/>
      <dgm:spPr/>
    </dgm:pt>
    <dgm:pt modelId="{9CF25267-3953-4C08-B6C7-EF304DA51829}" type="pres">
      <dgm:prSet presAssocID="{F284CF0C-4397-4872-9827-DB0D78467B36}" presName="tx1" presStyleLbl="revTx" presStyleIdx="3" presStyleCnt="4"/>
      <dgm:spPr/>
    </dgm:pt>
    <dgm:pt modelId="{AB173DAC-7118-43AB-B48C-6450DB533A53}" type="pres">
      <dgm:prSet presAssocID="{F284CF0C-4397-4872-9827-DB0D78467B36}" presName="vert1" presStyleCnt="0"/>
      <dgm:spPr/>
    </dgm:pt>
  </dgm:ptLst>
  <dgm:cxnLst>
    <dgm:cxn modelId="{9A38D70B-342A-4AD6-A2FD-B00CC48E2D93}" type="presOf" srcId="{29343666-FA6A-4E86-9AFA-14FB670A2FDB}" destId="{3EE6CA30-336C-4259-8425-0BF30E01DA1B}" srcOrd="0" destOrd="0" presId="urn:microsoft.com/office/officeart/2008/layout/LinedList"/>
    <dgm:cxn modelId="{5577C530-F0F6-4BCB-99EE-23FD28242FE9}" type="presOf" srcId="{5295C01D-A47F-4269-9777-671AFB9CB2B0}" destId="{D07D0BF2-7D19-4A7C-AA4F-49DD0951139F}" srcOrd="0" destOrd="0" presId="urn:microsoft.com/office/officeart/2008/layout/LinedList"/>
    <dgm:cxn modelId="{6B9E1D7D-6760-42A2-B4CF-9D622908BE1A}" type="presOf" srcId="{37BAD71E-7C01-421A-B8A6-BAB6B08244C1}" destId="{86976D0E-8F5B-4AE9-B2D8-F229D4AD95D2}" srcOrd="0" destOrd="0" presId="urn:microsoft.com/office/officeart/2008/layout/LinedList"/>
    <dgm:cxn modelId="{4DAC3E89-BD25-489A-A800-C3D4BDB2AA6B}" srcId="{5295C01D-A47F-4269-9777-671AFB9CB2B0}" destId="{29343666-FA6A-4E86-9AFA-14FB670A2FDB}" srcOrd="2" destOrd="0" parTransId="{5E8D2476-C34C-4E84-9942-F330CC3AFAC8}" sibTransId="{04953676-E2A7-46E5-845A-EF0610ED31EA}"/>
    <dgm:cxn modelId="{0109508A-9581-4F37-B51D-0528F1BA77C2}" srcId="{5295C01D-A47F-4269-9777-671AFB9CB2B0}" destId="{D1A1B3FF-D94A-4526-AA46-CF873E1FD402}" srcOrd="1" destOrd="0" parTransId="{97E946FF-FAB3-44B1-B8AF-AA41009B08E9}" sibTransId="{E4A616BA-E3E2-4205-8872-C93A1F0897DC}"/>
    <dgm:cxn modelId="{74379EC0-153E-49E7-A39E-FBC5BF0CF3BB}" type="presOf" srcId="{F284CF0C-4397-4872-9827-DB0D78467B36}" destId="{9CF25267-3953-4C08-B6C7-EF304DA51829}" srcOrd="0" destOrd="0" presId="urn:microsoft.com/office/officeart/2008/layout/LinedList"/>
    <dgm:cxn modelId="{45B0EEC8-8B39-44CD-A642-52BB5B6B823D}" srcId="{5295C01D-A47F-4269-9777-671AFB9CB2B0}" destId="{37BAD71E-7C01-421A-B8A6-BAB6B08244C1}" srcOrd="0" destOrd="0" parTransId="{7D3B8D8F-1897-4296-A2E6-9279AC201B32}" sibTransId="{DDA89EC0-501D-4347-BC63-A333F2E72C35}"/>
    <dgm:cxn modelId="{FFBB91DB-DADA-4A39-B7D3-1528825C2BD9}" type="presOf" srcId="{D1A1B3FF-D94A-4526-AA46-CF873E1FD402}" destId="{7E6F7885-9ED4-48F2-B27B-9C3261372D36}" srcOrd="0" destOrd="0" presId="urn:microsoft.com/office/officeart/2008/layout/LinedList"/>
    <dgm:cxn modelId="{273605EA-8FC3-4E41-8C30-48ECE0758E91}" srcId="{5295C01D-A47F-4269-9777-671AFB9CB2B0}" destId="{F284CF0C-4397-4872-9827-DB0D78467B36}" srcOrd="3" destOrd="0" parTransId="{CC44E5CE-AA01-4AA1-BC32-82590DB316E8}" sibTransId="{AF08A391-22FA-4DAB-AF1D-EE2B429E4431}"/>
    <dgm:cxn modelId="{4D317571-7E0A-4DEA-9036-DF3959AEF77B}" type="presParOf" srcId="{D07D0BF2-7D19-4A7C-AA4F-49DD0951139F}" destId="{CA720198-236F-44AB-BC67-BE7BA6E7DA2A}" srcOrd="0" destOrd="0" presId="urn:microsoft.com/office/officeart/2008/layout/LinedList"/>
    <dgm:cxn modelId="{4E907A52-F56B-425A-81CC-F9DBEF62F294}" type="presParOf" srcId="{D07D0BF2-7D19-4A7C-AA4F-49DD0951139F}" destId="{075332FE-45CD-466D-8E01-3D4FE18501F4}" srcOrd="1" destOrd="0" presId="urn:microsoft.com/office/officeart/2008/layout/LinedList"/>
    <dgm:cxn modelId="{776E1786-76A9-4EA2-8735-52A5F349741B}" type="presParOf" srcId="{075332FE-45CD-466D-8E01-3D4FE18501F4}" destId="{86976D0E-8F5B-4AE9-B2D8-F229D4AD95D2}" srcOrd="0" destOrd="0" presId="urn:microsoft.com/office/officeart/2008/layout/LinedList"/>
    <dgm:cxn modelId="{1E2CE478-8A5A-4B77-8EB1-579D2CBF5F19}" type="presParOf" srcId="{075332FE-45CD-466D-8E01-3D4FE18501F4}" destId="{C4FE95F5-6B74-4D88-B877-FE5A3FDBCBDC}" srcOrd="1" destOrd="0" presId="urn:microsoft.com/office/officeart/2008/layout/LinedList"/>
    <dgm:cxn modelId="{61A487AD-9BBC-46EE-84D4-BEBD070CAE8C}" type="presParOf" srcId="{D07D0BF2-7D19-4A7C-AA4F-49DD0951139F}" destId="{AA8A5679-D3E5-4562-B7E0-E56CD186620A}" srcOrd="2" destOrd="0" presId="urn:microsoft.com/office/officeart/2008/layout/LinedList"/>
    <dgm:cxn modelId="{B1A615E6-2C15-4C2E-A498-06035D4110A3}" type="presParOf" srcId="{D07D0BF2-7D19-4A7C-AA4F-49DD0951139F}" destId="{79DBEC85-FAD5-4140-96A3-6F05BBD34DD3}" srcOrd="3" destOrd="0" presId="urn:microsoft.com/office/officeart/2008/layout/LinedList"/>
    <dgm:cxn modelId="{4C11D989-62AB-4DB9-98CD-345DBBC4AFD8}" type="presParOf" srcId="{79DBEC85-FAD5-4140-96A3-6F05BBD34DD3}" destId="{7E6F7885-9ED4-48F2-B27B-9C3261372D36}" srcOrd="0" destOrd="0" presId="urn:microsoft.com/office/officeart/2008/layout/LinedList"/>
    <dgm:cxn modelId="{7BC7CF8F-6ABA-4AE8-BFBA-8743FCB2CD2A}" type="presParOf" srcId="{79DBEC85-FAD5-4140-96A3-6F05BBD34DD3}" destId="{CD3983D1-E83F-4815-BD43-1DDBCFA9DC18}" srcOrd="1" destOrd="0" presId="urn:microsoft.com/office/officeart/2008/layout/LinedList"/>
    <dgm:cxn modelId="{2BCF4BC6-5BBF-4B94-A333-CD5D9BCA1C17}" type="presParOf" srcId="{D07D0BF2-7D19-4A7C-AA4F-49DD0951139F}" destId="{A4039EC5-9F09-44C5-B08F-E039B2F756C8}" srcOrd="4" destOrd="0" presId="urn:microsoft.com/office/officeart/2008/layout/LinedList"/>
    <dgm:cxn modelId="{5B0A8F4E-D911-4539-B7FF-CA93539664C5}" type="presParOf" srcId="{D07D0BF2-7D19-4A7C-AA4F-49DD0951139F}" destId="{DCF6440F-7151-465F-A273-11AE947720CE}" srcOrd="5" destOrd="0" presId="urn:microsoft.com/office/officeart/2008/layout/LinedList"/>
    <dgm:cxn modelId="{5ED33247-7473-4561-9425-E432BFB28746}" type="presParOf" srcId="{DCF6440F-7151-465F-A273-11AE947720CE}" destId="{3EE6CA30-336C-4259-8425-0BF30E01DA1B}" srcOrd="0" destOrd="0" presId="urn:microsoft.com/office/officeart/2008/layout/LinedList"/>
    <dgm:cxn modelId="{0A54CAEC-77EA-47FE-AEA0-F63108382777}" type="presParOf" srcId="{DCF6440F-7151-465F-A273-11AE947720CE}" destId="{1BF47EE2-16C8-47FA-8111-CF02D0545551}" srcOrd="1" destOrd="0" presId="urn:microsoft.com/office/officeart/2008/layout/LinedList"/>
    <dgm:cxn modelId="{4562CAE0-4E9B-4105-86CB-C9F02A3820FC}" type="presParOf" srcId="{D07D0BF2-7D19-4A7C-AA4F-49DD0951139F}" destId="{691A5482-D97B-405B-A0DD-65C58DFD980E}" srcOrd="6" destOrd="0" presId="urn:microsoft.com/office/officeart/2008/layout/LinedList"/>
    <dgm:cxn modelId="{BD86E865-1E0D-4E76-95AD-5FB12706816B}" type="presParOf" srcId="{D07D0BF2-7D19-4A7C-AA4F-49DD0951139F}" destId="{D970F1F7-9E38-4487-8CC7-5D51E96A1F06}" srcOrd="7" destOrd="0" presId="urn:microsoft.com/office/officeart/2008/layout/LinedList"/>
    <dgm:cxn modelId="{C1ABA90B-C3BB-470D-AC9A-44C42DB3CD2D}" type="presParOf" srcId="{D970F1F7-9E38-4487-8CC7-5D51E96A1F06}" destId="{9CF25267-3953-4C08-B6C7-EF304DA51829}" srcOrd="0" destOrd="0" presId="urn:microsoft.com/office/officeart/2008/layout/LinedList"/>
    <dgm:cxn modelId="{3CC1A725-3A93-4216-A2DB-132441B594A6}" type="presParOf" srcId="{D970F1F7-9E38-4487-8CC7-5D51E96A1F06}" destId="{AB173DAC-7118-43AB-B48C-6450DB533A53}" srcOrd="1" destOrd="0" presId="urn:microsoft.com/office/officeart/2008/layout/LinedList"/>
  </dgm:cxnLst>
  <dgm:bg/>
  <dgm:whole/>
  <dgm:extLst>
    <a:ext uri="http://schemas.microsoft.com/office/drawing/2008/diagram">
      <dsp:dataModelExt xmlns:dsp="http://schemas.microsoft.com/office/drawing/2008/diagram" relId="rId6" minVer="http://schemas.openxmlformats.org/drawingml/2006/diagram"/>
    </a:ext>
  </dgm:extLst>
</dgm:dataModel>
</file>

<file path=ppt/diagrams/data4.xml><?xml version="1.0" encoding="utf-8"?>
<dgm:dataModel xmlns:dgm="http://schemas.openxmlformats.org/drawingml/2006/diagram" xmlns:a="http://schemas.openxmlformats.org/drawingml/2006/main">
  <dgm:ptLst>
    <dgm:pt modelId="{95F8EF8F-3738-42D5-88B2-5B7B11142638}" type="doc">
      <dgm:prSet loTypeId="urn:microsoft.com/office/officeart/2008/layout/LinedList" loCatId="list" qsTypeId="urn:microsoft.com/office/officeart/2005/8/quickstyle/simple1" qsCatId="simple" csTypeId="urn:microsoft.com/office/officeart/2005/8/colors/colorful1" csCatId="colorful" phldr="1"/>
      <dgm:spPr/>
      <dgm:t>
        <a:bodyPr/>
        <a:lstStyle/>
        <a:p>
          <a:endParaRPr lang="en-US"/>
        </a:p>
      </dgm:t>
    </dgm:pt>
    <dgm:pt modelId="{E43D7B31-30EE-4461-B8D2-8E548546CA25}">
      <dgm:prSet/>
      <dgm:spPr/>
      <dgm:t>
        <a:bodyPr/>
        <a:lstStyle/>
        <a:p>
          <a:r>
            <a:rPr lang="en-US" dirty="0"/>
            <a:t>Once a judgment has the effect of a judgment, it can only be challenged within one year on the basis of fraud, duress, or material mistake of fact. (209C, 11a)</a:t>
          </a:r>
        </a:p>
      </dgm:t>
    </dgm:pt>
    <dgm:pt modelId="{AD7AF6FB-4A5E-42AC-A26F-184C0BD043A6}" type="parTrans" cxnId="{1B7C7250-EA6B-4685-B53A-A3CD59779F91}">
      <dgm:prSet/>
      <dgm:spPr/>
      <dgm:t>
        <a:bodyPr/>
        <a:lstStyle/>
        <a:p>
          <a:endParaRPr lang="en-US"/>
        </a:p>
      </dgm:t>
    </dgm:pt>
    <dgm:pt modelId="{41C63DE4-362E-43BD-8C85-02F06B58255E}" type="sibTrans" cxnId="{1B7C7250-EA6B-4685-B53A-A3CD59779F91}">
      <dgm:prSet/>
      <dgm:spPr/>
      <dgm:t>
        <a:bodyPr/>
        <a:lstStyle/>
        <a:p>
          <a:endParaRPr lang="en-US"/>
        </a:p>
      </dgm:t>
    </dgm:pt>
    <dgm:pt modelId="{EC57E708-D3A8-4AF5-B609-62C41E844F7F}">
      <dgm:prSet/>
      <dgm:spPr/>
      <dgm:t>
        <a:bodyPr/>
        <a:lstStyle/>
        <a:p>
          <a:r>
            <a:rPr lang="en-US"/>
            <a:t>One exception to the one year requirement to set aside the judgment: Prove fraud on the court.</a:t>
          </a:r>
        </a:p>
      </dgm:t>
    </dgm:pt>
    <dgm:pt modelId="{70F38411-F5CB-4502-B4E0-EC283BABF221}" type="parTrans" cxnId="{E6E7B4D1-5F65-47DC-AF87-0919C9203A1C}">
      <dgm:prSet/>
      <dgm:spPr/>
      <dgm:t>
        <a:bodyPr/>
        <a:lstStyle/>
        <a:p>
          <a:endParaRPr lang="en-US"/>
        </a:p>
      </dgm:t>
    </dgm:pt>
    <dgm:pt modelId="{BAE34927-29AF-4569-828C-A43EBBFC0772}" type="sibTrans" cxnId="{E6E7B4D1-5F65-47DC-AF87-0919C9203A1C}">
      <dgm:prSet/>
      <dgm:spPr/>
      <dgm:t>
        <a:bodyPr/>
        <a:lstStyle/>
        <a:p>
          <a:endParaRPr lang="en-US"/>
        </a:p>
      </dgm:t>
    </dgm:pt>
    <dgm:pt modelId="{DBE1F16D-01B3-4B44-BB38-2A79E6F834A4}">
      <dgm:prSet/>
      <dgm:spPr/>
      <dgm:t>
        <a:bodyPr/>
        <a:lstStyle/>
        <a:p>
          <a:r>
            <a:rPr lang="en-US" dirty="0"/>
            <a:t>Fraud on the court: A party seeking to demonstrate fraud must prove the most egregious conduct involving a corruption of the judicial process itself. </a:t>
          </a:r>
        </a:p>
      </dgm:t>
    </dgm:pt>
    <dgm:pt modelId="{7EB41783-413E-4213-9E41-C923A7D1A343}" type="parTrans" cxnId="{2204DFF7-BE57-4557-B658-366AFF0D5158}">
      <dgm:prSet/>
      <dgm:spPr/>
      <dgm:t>
        <a:bodyPr/>
        <a:lstStyle/>
        <a:p>
          <a:endParaRPr lang="en-US"/>
        </a:p>
      </dgm:t>
    </dgm:pt>
    <dgm:pt modelId="{B70D8A39-8D3C-49B2-ADAD-D1BD47EC030A}" type="sibTrans" cxnId="{2204DFF7-BE57-4557-B658-366AFF0D5158}">
      <dgm:prSet/>
      <dgm:spPr/>
      <dgm:t>
        <a:bodyPr/>
        <a:lstStyle/>
        <a:p>
          <a:endParaRPr lang="en-US"/>
        </a:p>
      </dgm:t>
    </dgm:pt>
    <dgm:pt modelId="{CF6611CB-4252-4851-B1E5-519B6376A129}" type="pres">
      <dgm:prSet presAssocID="{95F8EF8F-3738-42D5-88B2-5B7B11142638}" presName="vert0" presStyleCnt="0">
        <dgm:presLayoutVars>
          <dgm:dir/>
          <dgm:animOne val="branch"/>
          <dgm:animLvl val="lvl"/>
        </dgm:presLayoutVars>
      </dgm:prSet>
      <dgm:spPr/>
    </dgm:pt>
    <dgm:pt modelId="{651876EB-89ED-4FDD-8CA0-1433F047624F}" type="pres">
      <dgm:prSet presAssocID="{E43D7B31-30EE-4461-B8D2-8E548546CA25}" presName="thickLine" presStyleLbl="alignNode1" presStyleIdx="0" presStyleCnt="3"/>
      <dgm:spPr/>
    </dgm:pt>
    <dgm:pt modelId="{3FA15E0C-7137-4D94-A777-2D2D93B06CD7}" type="pres">
      <dgm:prSet presAssocID="{E43D7B31-30EE-4461-B8D2-8E548546CA25}" presName="horz1" presStyleCnt="0"/>
      <dgm:spPr/>
    </dgm:pt>
    <dgm:pt modelId="{184D7CD2-3B6D-4444-BCFB-1FF4F3F76379}" type="pres">
      <dgm:prSet presAssocID="{E43D7B31-30EE-4461-B8D2-8E548546CA25}" presName="tx1" presStyleLbl="revTx" presStyleIdx="0" presStyleCnt="3"/>
      <dgm:spPr/>
    </dgm:pt>
    <dgm:pt modelId="{7CB4CCDC-C817-42D2-80AB-C5EC70E62BA0}" type="pres">
      <dgm:prSet presAssocID="{E43D7B31-30EE-4461-B8D2-8E548546CA25}" presName="vert1" presStyleCnt="0"/>
      <dgm:spPr/>
    </dgm:pt>
    <dgm:pt modelId="{FB1480AA-5928-49DA-A2FA-A238E34D6130}" type="pres">
      <dgm:prSet presAssocID="{EC57E708-D3A8-4AF5-B609-62C41E844F7F}" presName="thickLine" presStyleLbl="alignNode1" presStyleIdx="1" presStyleCnt="3"/>
      <dgm:spPr/>
    </dgm:pt>
    <dgm:pt modelId="{393ED944-764D-4B62-8D17-3198F31804F3}" type="pres">
      <dgm:prSet presAssocID="{EC57E708-D3A8-4AF5-B609-62C41E844F7F}" presName="horz1" presStyleCnt="0"/>
      <dgm:spPr/>
    </dgm:pt>
    <dgm:pt modelId="{E0AA36AD-522A-4AF8-B40E-616B6EB74AE8}" type="pres">
      <dgm:prSet presAssocID="{EC57E708-D3A8-4AF5-B609-62C41E844F7F}" presName="tx1" presStyleLbl="revTx" presStyleIdx="1" presStyleCnt="3"/>
      <dgm:spPr/>
    </dgm:pt>
    <dgm:pt modelId="{E79427CF-ACBF-4417-BF16-F27347007646}" type="pres">
      <dgm:prSet presAssocID="{EC57E708-D3A8-4AF5-B609-62C41E844F7F}" presName="vert1" presStyleCnt="0"/>
      <dgm:spPr/>
    </dgm:pt>
    <dgm:pt modelId="{7F51F836-6A6F-48C9-B194-63245F1393D1}" type="pres">
      <dgm:prSet presAssocID="{DBE1F16D-01B3-4B44-BB38-2A79E6F834A4}" presName="thickLine" presStyleLbl="alignNode1" presStyleIdx="2" presStyleCnt="3"/>
      <dgm:spPr/>
    </dgm:pt>
    <dgm:pt modelId="{E637F2C8-3098-4B98-AA2C-CE46D6C82A56}" type="pres">
      <dgm:prSet presAssocID="{DBE1F16D-01B3-4B44-BB38-2A79E6F834A4}" presName="horz1" presStyleCnt="0"/>
      <dgm:spPr/>
    </dgm:pt>
    <dgm:pt modelId="{9CDD1F68-AB42-477A-A68D-9651B747F8A9}" type="pres">
      <dgm:prSet presAssocID="{DBE1F16D-01B3-4B44-BB38-2A79E6F834A4}" presName="tx1" presStyleLbl="revTx" presStyleIdx="2" presStyleCnt="3"/>
      <dgm:spPr/>
    </dgm:pt>
    <dgm:pt modelId="{16C560EA-532D-4024-A201-6CAEC912B2BB}" type="pres">
      <dgm:prSet presAssocID="{DBE1F16D-01B3-4B44-BB38-2A79E6F834A4}" presName="vert1" presStyleCnt="0"/>
      <dgm:spPr/>
    </dgm:pt>
  </dgm:ptLst>
  <dgm:cxnLst>
    <dgm:cxn modelId="{15865C5C-01CA-4D71-9894-290AD013EAB2}" type="presOf" srcId="{95F8EF8F-3738-42D5-88B2-5B7B11142638}" destId="{CF6611CB-4252-4851-B1E5-519B6376A129}" srcOrd="0" destOrd="0" presId="urn:microsoft.com/office/officeart/2008/layout/LinedList"/>
    <dgm:cxn modelId="{1B7C7250-EA6B-4685-B53A-A3CD59779F91}" srcId="{95F8EF8F-3738-42D5-88B2-5B7B11142638}" destId="{E43D7B31-30EE-4461-B8D2-8E548546CA25}" srcOrd="0" destOrd="0" parTransId="{AD7AF6FB-4A5E-42AC-A26F-184C0BD043A6}" sibTransId="{41C63DE4-362E-43BD-8C85-02F06B58255E}"/>
    <dgm:cxn modelId="{AAEDE3A0-15B9-4949-AC26-66E8ED3B4005}" type="presOf" srcId="{EC57E708-D3A8-4AF5-B609-62C41E844F7F}" destId="{E0AA36AD-522A-4AF8-B40E-616B6EB74AE8}" srcOrd="0" destOrd="0" presId="urn:microsoft.com/office/officeart/2008/layout/LinedList"/>
    <dgm:cxn modelId="{F86498C7-60FB-4515-8CFE-8B0844832A56}" type="presOf" srcId="{E43D7B31-30EE-4461-B8D2-8E548546CA25}" destId="{184D7CD2-3B6D-4444-BCFB-1FF4F3F76379}" srcOrd="0" destOrd="0" presId="urn:microsoft.com/office/officeart/2008/layout/LinedList"/>
    <dgm:cxn modelId="{E6E7B4D1-5F65-47DC-AF87-0919C9203A1C}" srcId="{95F8EF8F-3738-42D5-88B2-5B7B11142638}" destId="{EC57E708-D3A8-4AF5-B609-62C41E844F7F}" srcOrd="1" destOrd="0" parTransId="{70F38411-F5CB-4502-B4E0-EC283BABF221}" sibTransId="{BAE34927-29AF-4569-828C-A43EBBFC0772}"/>
    <dgm:cxn modelId="{2204DFF7-BE57-4557-B658-366AFF0D5158}" srcId="{95F8EF8F-3738-42D5-88B2-5B7B11142638}" destId="{DBE1F16D-01B3-4B44-BB38-2A79E6F834A4}" srcOrd="2" destOrd="0" parTransId="{7EB41783-413E-4213-9E41-C923A7D1A343}" sibTransId="{B70D8A39-8D3C-49B2-ADAD-D1BD47EC030A}"/>
    <dgm:cxn modelId="{E6E21CFF-9B95-4B0A-817F-C6F40AA3E519}" type="presOf" srcId="{DBE1F16D-01B3-4B44-BB38-2A79E6F834A4}" destId="{9CDD1F68-AB42-477A-A68D-9651B747F8A9}" srcOrd="0" destOrd="0" presId="urn:microsoft.com/office/officeart/2008/layout/LinedList"/>
    <dgm:cxn modelId="{8114F5C1-B4A8-4EE6-B1E2-D4A324F727F7}" type="presParOf" srcId="{CF6611CB-4252-4851-B1E5-519B6376A129}" destId="{651876EB-89ED-4FDD-8CA0-1433F047624F}" srcOrd="0" destOrd="0" presId="urn:microsoft.com/office/officeart/2008/layout/LinedList"/>
    <dgm:cxn modelId="{8324B0BD-58DE-48FF-9446-34C158ED0A2A}" type="presParOf" srcId="{CF6611CB-4252-4851-B1E5-519B6376A129}" destId="{3FA15E0C-7137-4D94-A777-2D2D93B06CD7}" srcOrd="1" destOrd="0" presId="urn:microsoft.com/office/officeart/2008/layout/LinedList"/>
    <dgm:cxn modelId="{B31F1D78-3DB6-4586-B079-A94721C55334}" type="presParOf" srcId="{3FA15E0C-7137-4D94-A777-2D2D93B06CD7}" destId="{184D7CD2-3B6D-4444-BCFB-1FF4F3F76379}" srcOrd="0" destOrd="0" presId="urn:microsoft.com/office/officeart/2008/layout/LinedList"/>
    <dgm:cxn modelId="{660EC4B8-7240-4CDC-9CA8-60E2FD64318C}" type="presParOf" srcId="{3FA15E0C-7137-4D94-A777-2D2D93B06CD7}" destId="{7CB4CCDC-C817-42D2-80AB-C5EC70E62BA0}" srcOrd="1" destOrd="0" presId="urn:microsoft.com/office/officeart/2008/layout/LinedList"/>
    <dgm:cxn modelId="{7FB4443B-D045-45DD-9806-F4CD95CF3294}" type="presParOf" srcId="{CF6611CB-4252-4851-B1E5-519B6376A129}" destId="{FB1480AA-5928-49DA-A2FA-A238E34D6130}" srcOrd="2" destOrd="0" presId="urn:microsoft.com/office/officeart/2008/layout/LinedList"/>
    <dgm:cxn modelId="{50E82CE8-AB20-412D-AD5E-822EEC87DCF4}" type="presParOf" srcId="{CF6611CB-4252-4851-B1E5-519B6376A129}" destId="{393ED944-764D-4B62-8D17-3198F31804F3}" srcOrd="3" destOrd="0" presId="urn:microsoft.com/office/officeart/2008/layout/LinedList"/>
    <dgm:cxn modelId="{D9A84840-374F-4570-818B-27FE4AFD7BA2}" type="presParOf" srcId="{393ED944-764D-4B62-8D17-3198F31804F3}" destId="{E0AA36AD-522A-4AF8-B40E-616B6EB74AE8}" srcOrd="0" destOrd="0" presId="urn:microsoft.com/office/officeart/2008/layout/LinedList"/>
    <dgm:cxn modelId="{757DC34E-42A1-4114-B719-27BB689D7E57}" type="presParOf" srcId="{393ED944-764D-4B62-8D17-3198F31804F3}" destId="{E79427CF-ACBF-4417-BF16-F27347007646}" srcOrd="1" destOrd="0" presId="urn:microsoft.com/office/officeart/2008/layout/LinedList"/>
    <dgm:cxn modelId="{FCF74D62-E3F6-42C7-A11F-3E083C8A1DE2}" type="presParOf" srcId="{CF6611CB-4252-4851-B1E5-519B6376A129}" destId="{7F51F836-6A6F-48C9-B194-63245F1393D1}" srcOrd="4" destOrd="0" presId="urn:microsoft.com/office/officeart/2008/layout/LinedList"/>
    <dgm:cxn modelId="{4D74D1FF-5233-4DAB-8144-C40368ABFC21}" type="presParOf" srcId="{CF6611CB-4252-4851-B1E5-519B6376A129}" destId="{E637F2C8-3098-4B98-AA2C-CE46D6C82A56}" srcOrd="5" destOrd="0" presId="urn:microsoft.com/office/officeart/2008/layout/LinedList"/>
    <dgm:cxn modelId="{913E5906-CEF0-4E80-86BA-E6E56A213C4B}" type="presParOf" srcId="{E637F2C8-3098-4B98-AA2C-CE46D6C82A56}" destId="{9CDD1F68-AB42-477A-A68D-9651B747F8A9}" srcOrd="0" destOrd="0" presId="urn:microsoft.com/office/officeart/2008/layout/LinedList"/>
    <dgm:cxn modelId="{8FE95C81-9F4D-4F6B-9F05-1BEF1A21D46F}" type="presParOf" srcId="{E637F2C8-3098-4B98-AA2C-CE46D6C82A56}" destId="{16C560EA-532D-4024-A201-6CAEC912B2BB}" srcOrd="1" destOrd="0" presId="urn:microsoft.com/office/officeart/2008/layout/LinedList"/>
  </dgm:cxnLst>
  <dgm:bg/>
  <dgm:whole/>
  <dgm:extLst>
    <a:ext uri="http://schemas.microsoft.com/office/drawing/2008/diagram">
      <dsp:dataModelExt xmlns:dsp="http://schemas.microsoft.com/office/drawing/2008/diagram" relId="rId6" minVer="http://schemas.openxmlformats.org/drawingml/2006/diagram"/>
    </a:ext>
  </dgm:extLst>
</dgm:dataModel>
</file>

<file path=ppt/diagrams/data5.xml><?xml version="1.0" encoding="utf-8"?>
<dgm:dataModel xmlns:dgm="http://schemas.openxmlformats.org/drawingml/2006/diagram" xmlns:a="http://schemas.openxmlformats.org/drawingml/2006/main">
  <dgm:ptLst>
    <dgm:pt modelId="{79CE79AD-5D54-4560-92C0-3C29089BF415}" type="doc">
      <dgm:prSet loTypeId="urn:microsoft.com/office/officeart/2008/layout/LinedList" loCatId="list" qsTypeId="urn:microsoft.com/office/officeart/2005/8/quickstyle/simple1" qsCatId="simple" csTypeId="urn:microsoft.com/office/officeart/2005/8/colors/colorful2" csCatId="colorful" phldr="1"/>
      <dgm:spPr/>
      <dgm:t>
        <a:bodyPr/>
        <a:lstStyle/>
        <a:p>
          <a:endParaRPr lang="en-US"/>
        </a:p>
      </dgm:t>
    </dgm:pt>
    <dgm:pt modelId="{5CF6E9C2-C45F-485E-9DDB-2E3C578F5486}">
      <dgm:prSet/>
      <dgm:spPr/>
      <dgm:t>
        <a:bodyPr/>
        <a:lstStyle/>
        <a:p>
          <a:r>
            <a:rPr lang="en-US"/>
            <a:t>Direct caretaking is key to the parent-child relationship!</a:t>
          </a:r>
        </a:p>
      </dgm:t>
    </dgm:pt>
    <dgm:pt modelId="{A32414D3-0C89-483F-8F55-5DFDB93D4BE5}" type="parTrans" cxnId="{4F5FAF75-9F22-4734-B8A6-AFA3DBFE0E93}">
      <dgm:prSet/>
      <dgm:spPr/>
      <dgm:t>
        <a:bodyPr/>
        <a:lstStyle/>
        <a:p>
          <a:endParaRPr lang="en-US"/>
        </a:p>
      </dgm:t>
    </dgm:pt>
    <dgm:pt modelId="{2A47AF6C-5972-4B0F-A338-B44157B31D66}" type="sibTrans" cxnId="{4F5FAF75-9F22-4734-B8A6-AFA3DBFE0E93}">
      <dgm:prSet/>
      <dgm:spPr/>
      <dgm:t>
        <a:bodyPr/>
        <a:lstStyle/>
        <a:p>
          <a:endParaRPr lang="en-US"/>
        </a:p>
      </dgm:t>
    </dgm:pt>
    <dgm:pt modelId="{DAF5C33B-71A9-4382-83B3-A3C03807D72B}">
      <dgm:prSet/>
      <dgm:spPr/>
      <dgm:t>
        <a:bodyPr/>
        <a:lstStyle/>
        <a:p>
          <a:r>
            <a:rPr lang="en-US" dirty="0"/>
            <a:t>Caretaking is the particular subset of tasks having most directly to do with interacting with and on behalf of the child.</a:t>
          </a:r>
        </a:p>
      </dgm:t>
    </dgm:pt>
    <dgm:pt modelId="{149B9BFC-E17F-4C7D-9DA5-371581B554A0}" type="parTrans" cxnId="{FE316098-1049-4BD6-9F9B-2A8A96A97696}">
      <dgm:prSet/>
      <dgm:spPr/>
      <dgm:t>
        <a:bodyPr/>
        <a:lstStyle/>
        <a:p>
          <a:endParaRPr lang="en-US"/>
        </a:p>
      </dgm:t>
    </dgm:pt>
    <dgm:pt modelId="{EC09C4AF-593F-4744-83F1-1E694D1EAE71}" type="sibTrans" cxnId="{FE316098-1049-4BD6-9F9B-2A8A96A97696}">
      <dgm:prSet/>
      <dgm:spPr/>
      <dgm:t>
        <a:bodyPr/>
        <a:lstStyle/>
        <a:p>
          <a:endParaRPr lang="en-US"/>
        </a:p>
      </dgm:t>
    </dgm:pt>
    <dgm:pt modelId="{0EE35528-8984-4852-9655-F93397B84406}">
      <dgm:prSet/>
      <dgm:spPr/>
      <dgm:t>
        <a:bodyPr/>
        <a:lstStyle/>
        <a:p>
          <a:r>
            <a:rPr lang="en-US" dirty="0"/>
            <a:t>Direct delivery of day-to-day care and supervision of the child [grooming, feeding, medical care and physical supervision]</a:t>
          </a:r>
        </a:p>
      </dgm:t>
    </dgm:pt>
    <dgm:pt modelId="{7E7E4329-6816-422B-B118-BAC494C9C9F6}" type="parTrans" cxnId="{D7F6E2A5-1E48-4FFD-8F55-27C983EF8AB6}">
      <dgm:prSet/>
      <dgm:spPr/>
      <dgm:t>
        <a:bodyPr/>
        <a:lstStyle/>
        <a:p>
          <a:endParaRPr lang="en-US"/>
        </a:p>
      </dgm:t>
    </dgm:pt>
    <dgm:pt modelId="{CAAE0D4A-03D9-4CB1-A7A0-9123C9CEBE3F}" type="sibTrans" cxnId="{D7F6E2A5-1E48-4FFD-8F55-27C983EF8AB6}">
      <dgm:prSet/>
      <dgm:spPr/>
      <dgm:t>
        <a:bodyPr/>
        <a:lstStyle/>
        <a:p>
          <a:endParaRPr lang="en-US"/>
        </a:p>
      </dgm:t>
    </dgm:pt>
    <dgm:pt modelId="{91AE4E11-3BD6-4010-9E90-25BC401328D6}" type="pres">
      <dgm:prSet presAssocID="{79CE79AD-5D54-4560-92C0-3C29089BF415}" presName="vert0" presStyleCnt="0">
        <dgm:presLayoutVars>
          <dgm:dir/>
          <dgm:animOne val="branch"/>
          <dgm:animLvl val="lvl"/>
        </dgm:presLayoutVars>
      </dgm:prSet>
      <dgm:spPr/>
    </dgm:pt>
    <dgm:pt modelId="{6678F429-D2DE-4739-A312-024BFC39ABEB}" type="pres">
      <dgm:prSet presAssocID="{5CF6E9C2-C45F-485E-9DDB-2E3C578F5486}" presName="thickLine" presStyleLbl="alignNode1" presStyleIdx="0" presStyleCnt="3"/>
      <dgm:spPr/>
    </dgm:pt>
    <dgm:pt modelId="{F5BCF448-DC44-4030-8426-FE86EE706E01}" type="pres">
      <dgm:prSet presAssocID="{5CF6E9C2-C45F-485E-9DDB-2E3C578F5486}" presName="horz1" presStyleCnt="0"/>
      <dgm:spPr/>
    </dgm:pt>
    <dgm:pt modelId="{157DC79F-180E-40D8-90EB-B47DAB7DB10F}" type="pres">
      <dgm:prSet presAssocID="{5CF6E9C2-C45F-485E-9DDB-2E3C578F5486}" presName="tx1" presStyleLbl="revTx" presStyleIdx="0" presStyleCnt="3"/>
      <dgm:spPr/>
    </dgm:pt>
    <dgm:pt modelId="{3C8F4025-A745-4ADB-9EDA-ABC711633008}" type="pres">
      <dgm:prSet presAssocID="{5CF6E9C2-C45F-485E-9DDB-2E3C578F5486}" presName="vert1" presStyleCnt="0"/>
      <dgm:spPr/>
    </dgm:pt>
    <dgm:pt modelId="{12EFF881-7446-44E3-B497-6F4406BF0061}" type="pres">
      <dgm:prSet presAssocID="{DAF5C33B-71A9-4382-83B3-A3C03807D72B}" presName="thickLine" presStyleLbl="alignNode1" presStyleIdx="1" presStyleCnt="3"/>
      <dgm:spPr/>
    </dgm:pt>
    <dgm:pt modelId="{91A2E02B-DF7E-4462-B9FD-55D9F6F13692}" type="pres">
      <dgm:prSet presAssocID="{DAF5C33B-71A9-4382-83B3-A3C03807D72B}" presName="horz1" presStyleCnt="0"/>
      <dgm:spPr/>
    </dgm:pt>
    <dgm:pt modelId="{71BD1760-CBED-4EB0-9DF0-B770AA6217FE}" type="pres">
      <dgm:prSet presAssocID="{DAF5C33B-71A9-4382-83B3-A3C03807D72B}" presName="tx1" presStyleLbl="revTx" presStyleIdx="1" presStyleCnt="3"/>
      <dgm:spPr/>
    </dgm:pt>
    <dgm:pt modelId="{22DC3C6D-869A-4956-88F9-36A269861B1B}" type="pres">
      <dgm:prSet presAssocID="{DAF5C33B-71A9-4382-83B3-A3C03807D72B}" presName="vert1" presStyleCnt="0"/>
      <dgm:spPr/>
    </dgm:pt>
    <dgm:pt modelId="{92F46FEA-3E9B-4AF8-9832-8AD9496DEE82}" type="pres">
      <dgm:prSet presAssocID="{0EE35528-8984-4852-9655-F93397B84406}" presName="thickLine" presStyleLbl="alignNode1" presStyleIdx="2" presStyleCnt="3"/>
      <dgm:spPr/>
    </dgm:pt>
    <dgm:pt modelId="{699FE2B3-FE46-4F84-9590-993993BFA4A3}" type="pres">
      <dgm:prSet presAssocID="{0EE35528-8984-4852-9655-F93397B84406}" presName="horz1" presStyleCnt="0"/>
      <dgm:spPr/>
    </dgm:pt>
    <dgm:pt modelId="{29B8E79F-4D32-4C1A-8E0B-3392029C15DC}" type="pres">
      <dgm:prSet presAssocID="{0EE35528-8984-4852-9655-F93397B84406}" presName="tx1" presStyleLbl="revTx" presStyleIdx="2" presStyleCnt="3"/>
      <dgm:spPr/>
    </dgm:pt>
    <dgm:pt modelId="{02395B73-FB44-4948-9BC2-48D807F83722}" type="pres">
      <dgm:prSet presAssocID="{0EE35528-8984-4852-9655-F93397B84406}" presName="vert1" presStyleCnt="0"/>
      <dgm:spPr/>
    </dgm:pt>
  </dgm:ptLst>
  <dgm:cxnLst>
    <dgm:cxn modelId="{2F27E019-A4BC-4D82-B80F-22F81BC3E13F}" type="presOf" srcId="{0EE35528-8984-4852-9655-F93397B84406}" destId="{29B8E79F-4D32-4C1A-8E0B-3392029C15DC}" srcOrd="0" destOrd="0" presId="urn:microsoft.com/office/officeart/2008/layout/LinedList"/>
    <dgm:cxn modelId="{D2533C29-A58E-4FB4-8D4F-8DABB4145DD9}" type="presOf" srcId="{5CF6E9C2-C45F-485E-9DDB-2E3C578F5486}" destId="{157DC79F-180E-40D8-90EB-B47DAB7DB10F}" srcOrd="0" destOrd="0" presId="urn:microsoft.com/office/officeart/2008/layout/LinedList"/>
    <dgm:cxn modelId="{4F5FAF75-9F22-4734-B8A6-AFA3DBFE0E93}" srcId="{79CE79AD-5D54-4560-92C0-3C29089BF415}" destId="{5CF6E9C2-C45F-485E-9DDB-2E3C578F5486}" srcOrd="0" destOrd="0" parTransId="{A32414D3-0C89-483F-8F55-5DFDB93D4BE5}" sibTransId="{2A47AF6C-5972-4B0F-A338-B44157B31D66}"/>
    <dgm:cxn modelId="{CD7F4A56-C3ED-4388-831C-1B72D0C88518}" type="presOf" srcId="{DAF5C33B-71A9-4382-83B3-A3C03807D72B}" destId="{71BD1760-CBED-4EB0-9DF0-B770AA6217FE}" srcOrd="0" destOrd="0" presId="urn:microsoft.com/office/officeart/2008/layout/LinedList"/>
    <dgm:cxn modelId="{FE316098-1049-4BD6-9F9B-2A8A96A97696}" srcId="{79CE79AD-5D54-4560-92C0-3C29089BF415}" destId="{DAF5C33B-71A9-4382-83B3-A3C03807D72B}" srcOrd="1" destOrd="0" parTransId="{149B9BFC-E17F-4C7D-9DA5-371581B554A0}" sibTransId="{EC09C4AF-593F-4744-83F1-1E694D1EAE71}"/>
    <dgm:cxn modelId="{4621159E-64BF-4696-837C-EF0A02FA4917}" type="presOf" srcId="{79CE79AD-5D54-4560-92C0-3C29089BF415}" destId="{91AE4E11-3BD6-4010-9E90-25BC401328D6}" srcOrd="0" destOrd="0" presId="urn:microsoft.com/office/officeart/2008/layout/LinedList"/>
    <dgm:cxn modelId="{D7F6E2A5-1E48-4FFD-8F55-27C983EF8AB6}" srcId="{79CE79AD-5D54-4560-92C0-3C29089BF415}" destId="{0EE35528-8984-4852-9655-F93397B84406}" srcOrd="2" destOrd="0" parTransId="{7E7E4329-6816-422B-B118-BAC494C9C9F6}" sibTransId="{CAAE0D4A-03D9-4CB1-A7A0-9123C9CEBE3F}"/>
    <dgm:cxn modelId="{1E720254-E0B0-4F8B-BE1B-9D6A2598E845}" type="presParOf" srcId="{91AE4E11-3BD6-4010-9E90-25BC401328D6}" destId="{6678F429-D2DE-4739-A312-024BFC39ABEB}" srcOrd="0" destOrd="0" presId="urn:microsoft.com/office/officeart/2008/layout/LinedList"/>
    <dgm:cxn modelId="{7AD43881-8C5B-49B9-9788-E25BAFEFD9B3}" type="presParOf" srcId="{91AE4E11-3BD6-4010-9E90-25BC401328D6}" destId="{F5BCF448-DC44-4030-8426-FE86EE706E01}" srcOrd="1" destOrd="0" presId="urn:microsoft.com/office/officeart/2008/layout/LinedList"/>
    <dgm:cxn modelId="{95D077B6-39F5-4BDC-94B5-01F1FD8EA642}" type="presParOf" srcId="{F5BCF448-DC44-4030-8426-FE86EE706E01}" destId="{157DC79F-180E-40D8-90EB-B47DAB7DB10F}" srcOrd="0" destOrd="0" presId="urn:microsoft.com/office/officeart/2008/layout/LinedList"/>
    <dgm:cxn modelId="{9B34E4BB-3FF8-4730-A5A5-5671BCCA7E2D}" type="presParOf" srcId="{F5BCF448-DC44-4030-8426-FE86EE706E01}" destId="{3C8F4025-A745-4ADB-9EDA-ABC711633008}" srcOrd="1" destOrd="0" presId="urn:microsoft.com/office/officeart/2008/layout/LinedList"/>
    <dgm:cxn modelId="{F039542E-4695-4590-A4D4-4EEB451784B4}" type="presParOf" srcId="{91AE4E11-3BD6-4010-9E90-25BC401328D6}" destId="{12EFF881-7446-44E3-B497-6F4406BF0061}" srcOrd="2" destOrd="0" presId="urn:microsoft.com/office/officeart/2008/layout/LinedList"/>
    <dgm:cxn modelId="{AFE95BE4-48E7-463D-B905-39F0C70B40D4}" type="presParOf" srcId="{91AE4E11-3BD6-4010-9E90-25BC401328D6}" destId="{91A2E02B-DF7E-4462-B9FD-55D9F6F13692}" srcOrd="3" destOrd="0" presId="urn:microsoft.com/office/officeart/2008/layout/LinedList"/>
    <dgm:cxn modelId="{6B3BED64-22D9-4698-9984-DDE2B7EA58C8}" type="presParOf" srcId="{91A2E02B-DF7E-4462-B9FD-55D9F6F13692}" destId="{71BD1760-CBED-4EB0-9DF0-B770AA6217FE}" srcOrd="0" destOrd="0" presId="urn:microsoft.com/office/officeart/2008/layout/LinedList"/>
    <dgm:cxn modelId="{C5F649B5-6DB3-47AF-B14C-BE5D86D8088D}" type="presParOf" srcId="{91A2E02B-DF7E-4462-B9FD-55D9F6F13692}" destId="{22DC3C6D-869A-4956-88F9-36A269861B1B}" srcOrd="1" destOrd="0" presId="urn:microsoft.com/office/officeart/2008/layout/LinedList"/>
    <dgm:cxn modelId="{E4CAF3E0-545F-43EB-A963-0E044CAAB66F}" type="presParOf" srcId="{91AE4E11-3BD6-4010-9E90-25BC401328D6}" destId="{92F46FEA-3E9B-4AF8-9832-8AD9496DEE82}" srcOrd="4" destOrd="0" presId="urn:microsoft.com/office/officeart/2008/layout/LinedList"/>
    <dgm:cxn modelId="{73064B38-A4A4-440F-B932-68A830C9DDAC}" type="presParOf" srcId="{91AE4E11-3BD6-4010-9E90-25BC401328D6}" destId="{699FE2B3-FE46-4F84-9590-993993BFA4A3}" srcOrd="5" destOrd="0" presId="urn:microsoft.com/office/officeart/2008/layout/LinedList"/>
    <dgm:cxn modelId="{F41DFC28-7F92-44E3-AC32-D88EABBFFAF3}" type="presParOf" srcId="{699FE2B3-FE46-4F84-9590-993993BFA4A3}" destId="{29B8E79F-4D32-4C1A-8E0B-3392029C15DC}" srcOrd="0" destOrd="0" presId="urn:microsoft.com/office/officeart/2008/layout/LinedList"/>
    <dgm:cxn modelId="{158FCD71-2D85-4F67-B992-140174B22421}" type="presParOf" srcId="{699FE2B3-FE46-4F84-9590-993993BFA4A3}" destId="{02395B73-FB44-4948-9BC2-48D807F83722}" srcOrd="1" destOrd="0" presId="urn:microsoft.com/office/officeart/2008/layout/LinedList"/>
  </dgm:cxnLst>
  <dgm:bg/>
  <dgm:whole/>
  <dgm:extLst>
    <a:ext uri="http://schemas.microsoft.com/office/drawing/2008/diagram">
      <dsp:dataModelExt xmlns:dsp="http://schemas.microsoft.com/office/drawing/2008/diagram" relId="rId6" minVer="http://schemas.openxmlformats.org/drawingml/2006/diagram"/>
    </a:ext>
  </dgm:extLst>
</dgm:dataModel>
</file>

<file path=ppt/diagrams/data6.xml><?xml version="1.0" encoding="utf-8"?>
<dgm:dataModel xmlns:dgm="http://schemas.openxmlformats.org/drawingml/2006/diagram" xmlns:a="http://schemas.openxmlformats.org/drawingml/2006/main">
  <dgm:ptLst>
    <dgm:pt modelId="{B2199893-2EAC-4D11-BD22-66ED756C3EAF}" type="doc">
      <dgm:prSet loTypeId="urn:microsoft.com/office/officeart/2008/layout/LinedList" loCatId="list" qsTypeId="urn:microsoft.com/office/officeart/2005/8/quickstyle/simple1" qsCatId="simple" csTypeId="urn:microsoft.com/office/officeart/2005/8/colors/colorful2" csCatId="colorful"/>
      <dgm:spPr/>
      <dgm:t>
        <a:bodyPr/>
        <a:lstStyle/>
        <a:p>
          <a:endParaRPr lang="en-US"/>
        </a:p>
      </dgm:t>
    </dgm:pt>
    <dgm:pt modelId="{6FEF12AD-0A82-4994-A0A8-209793E21B04}">
      <dgm:prSet/>
      <dgm:spPr/>
      <dgm:t>
        <a:bodyPr/>
        <a:lstStyle/>
        <a:p>
          <a:r>
            <a:rPr lang="en-US"/>
            <a:t>All children are entitled to the safety precautions against domestic violence, regardless of the genesis/composition of their family.</a:t>
          </a:r>
        </a:p>
      </dgm:t>
    </dgm:pt>
    <dgm:pt modelId="{D58D081D-BBD3-4B11-8D29-7D71F3408D70}" type="parTrans" cxnId="{66D00A6C-8496-4526-BD4A-B88AA044B616}">
      <dgm:prSet/>
      <dgm:spPr/>
      <dgm:t>
        <a:bodyPr/>
        <a:lstStyle/>
        <a:p>
          <a:endParaRPr lang="en-US"/>
        </a:p>
      </dgm:t>
    </dgm:pt>
    <dgm:pt modelId="{1D21A5FE-E97D-4C0C-BCA9-560397B9DC13}" type="sibTrans" cxnId="{66D00A6C-8496-4526-BD4A-B88AA044B616}">
      <dgm:prSet/>
      <dgm:spPr/>
      <dgm:t>
        <a:bodyPr/>
        <a:lstStyle/>
        <a:p>
          <a:endParaRPr lang="en-US"/>
        </a:p>
      </dgm:t>
    </dgm:pt>
    <dgm:pt modelId="{C5E0E9D6-E1DC-4F16-8CF9-26CE39A4FE2E}">
      <dgm:prSet/>
      <dgm:spPr/>
      <dgm:t>
        <a:bodyPr/>
        <a:lstStyle/>
        <a:p>
          <a:r>
            <a:rPr lang="en-US"/>
            <a:t>Thus, a legal presumption against residential placement to an abusive parent, and safety for the child and the residential parent must be taken into consideration when determining decision making responsibility, residential placement and parenting time with the child.</a:t>
          </a:r>
        </a:p>
      </dgm:t>
    </dgm:pt>
    <dgm:pt modelId="{0268CA93-F88C-4A87-8541-E081296352A9}" type="parTrans" cxnId="{63AB2E09-64D0-477E-9B10-1869C0BAC410}">
      <dgm:prSet/>
      <dgm:spPr/>
      <dgm:t>
        <a:bodyPr/>
        <a:lstStyle/>
        <a:p>
          <a:endParaRPr lang="en-US"/>
        </a:p>
      </dgm:t>
    </dgm:pt>
    <dgm:pt modelId="{CEA4F2F0-404C-4FAB-94D9-5C28378EBF37}" type="sibTrans" cxnId="{63AB2E09-64D0-477E-9B10-1869C0BAC410}">
      <dgm:prSet/>
      <dgm:spPr/>
      <dgm:t>
        <a:bodyPr/>
        <a:lstStyle/>
        <a:p>
          <a:endParaRPr lang="en-US"/>
        </a:p>
      </dgm:t>
    </dgm:pt>
    <dgm:pt modelId="{9C7C54F2-7CD8-4915-BABC-470A4D8C0FB5}" type="pres">
      <dgm:prSet presAssocID="{B2199893-2EAC-4D11-BD22-66ED756C3EAF}" presName="vert0" presStyleCnt="0">
        <dgm:presLayoutVars>
          <dgm:dir/>
          <dgm:animOne val="branch"/>
          <dgm:animLvl val="lvl"/>
        </dgm:presLayoutVars>
      </dgm:prSet>
      <dgm:spPr/>
    </dgm:pt>
    <dgm:pt modelId="{9C04EC6F-D0E8-4D6D-9ED4-23569A50E5A0}" type="pres">
      <dgm:prSet presAssocID="{6FEF12AD-0A82-4994-A0A8-209793E21B04}" presName="thickLine" presStyleLbl="alignNode1" presStyleIdx="0" presStyleCnt="2"/>
      <dgm:spPr/>
    </dgm:pt>
    <dgm:pt modelId="{B1CD2EA8-D456-4D54-8DD1-C83EBA1A4204}" type="pres">
      <dgm:prSet presAssocID="{6FEF12AD-0A82-4994-A0A8-209793E21B04}" presName="horz1" presStyleCnt="0"/>
      <dgm:spPr/>
    </dgm:pt>
    <dgm:pt modelId="{2A1D6137-F288-4FCF-ADAF-0706DB3F4CC0}" type="pres">
      <dgm:prSet presAssocID="{6FEF12AD-0A82-4994-A0A8-209793E21B04}" presName="tx1" presStyleLbl="revTx" presStyleIdx="0" presStyleCnt="2"/>
      <dgm:spPr/>
    </dgm:pt>
    <dgm:pt modelId="{AE8BB1CC-F0BD-4DF7-8DB2-8C4635FCB2AB}" type="pres">
      <dgm:prSet presAssocID="{6FEF12AD-0A82-4994-A0A8-209793E21B04}" presName="vert1" presStyleCnt="0"/>
      <dgm:spPr/>
    </dgm:pt>
    <dgm:pt modelId="{3BE4E277-E797-4685-9539-39F958F00BB5}" type="pres">
      <dgm:prSet presAssocID="{C5E0E9D6-E1DC-4F16-8CF9-26CE39A4FE2E}" presName="thickLine" presStyleLbl="alignNode1" presStyleIdx="1" presStyleCnt="2"/>
      <dgm:spPr/>
    </dgm:pt>
    <dgm:pt modelId="{8691CE78-08C4-4F25-B0FB-40388E379602}" type="pres">
      <dgm:prSet presAssocID="{C5E0E9D6-E1DC-4F16-8CF9-26CE39A4FE2E}" presName="horz1" presStyleCnt="0"/>
      <dgm:spPr/>
    </dgm:pt>
    <dgm:pt modelId="{5522FDAF-37A2-4FEC-A353-F48DCEA75C7C}" type="pres">
      <dgm:prSet presAssocID="{C5E0E9D6-E1DC-4F16-8CF9-26CE39A4FE2E}" presName="tx1" presStyleLbl="revTx" presStyleIdx="1" presStyleCnt="2"/>
      <dgm:spPr/>
    </dgm:pt>
    <dgm:pt modelId="{DFC7D876-4C2E-4839-B985-823D7B3808C3}" type="pres">
      <dgm:prSet presAssocID="{C5E0E9D6-E1DC-4F16-8CF9-26CE39A4FE2E}" presName="vert1" presStyleCnt="0"/>
      <dgm:spPr/>
    </dgm:pt>
  </dgm:ptLst>
  <dgm:cxnLst>
    <dgm:cxn modelId="{63AB2E09-64D0-477E-9B10-1869C0BAC410}" srcId="{B2199893-2EAC-4D11-BD22-66ED756C3EAF}" destId="{C5E0E9D6-E1DC-4F16-8CF9-26CE39A4FE2E}" srcOrd="1" destOrd="0" parTransId="{0268CA93-F88C-4A87-8541-E081296352A9}" sibTransId="{CEA4F2F0-404C-4FAB-94D9-5C28378EBF37}"/>
    <dgm:cxn modelId="{AEBD2D1E-8DEF-466E-A1B6-F5ABB049D9FE}" type="presOf" srcId="{C5E0E9D6-E1DC-4F16-8CF9-26CE39A4FE2E}" destId="{5522FDAF-37A2-4FEC-A353-F48DCEA75C7C}" srcOrd="0" destOrd="0" presId="urn:microsoft.com/office/officeart/2008/layout/LinedList"/>
    <dgm:cxn modelId="{A286482E-A4AE-4412-8C9F-BF39A2DE501C}" type="presOf" srcId="{B2199893-2EAC-4D11-BD22-66ED756C3EAF}" destId="{9C7C54F2-7CD8-4915-BABC-470A4D8C0FB5}" srcOrd="0" destOrd="0" presId="urn:microsoft.com/office/officeart/2008/layout/LinedList"/>
    <dgm:cxn modelId="{66D00A6C-8496-4526-BD4A-B88AA044B616}" srcId="{B2199893-2EAC-4D11-BD22-66ED756C3EAF}" destId="{6FEF12AD-0A82-4994-A0A8-209793E21B04}" srcOrd="0" destOrd="0" parTransId="{D58D081D-BBD3-4B11-8D29-7D71F3408D70}" sibTransId="{1D21A5FE-E97D-4C0C-BCA9-560397B9DC13}"/>
    <dgm:cxn modelId="{9653E8F9-F4B4-4FB8-AEAE-65032B2D06EA}" type="presOf" srcId="{6FEF12AD-0A82-4994-A0A8-209793E21B04}" destId="{2A1D6137-F288-4FCF-ADAF-0706DB3F4CC0}" srcOrd="0" destOrd="0" presId="urn:microsoft.com/office/officeart/2008/layout/LinedList"/>
    <dgm:cxn modelId="{F3D8344A-B599-4CE8-B282-B35D1D02E4D2}" type="presParOf" srcId="{9C7C54F2-7CD8-4915-BABC-470A4D8C0FB5}" destId="{9C04EC6F-D0E8-4D6D-9ED4-23569A50E5A0}" srcOrd="0" destOrd="0" presId="urn:microsoft.com/office/officeart/2008/layout/LinedList"/>
    <dgm:cxn modelId="{4477F5D3-2A24-45E6-82B1-7252C1917279}" type="presParOf" srcId="{9C7C54F2-7CD8-4915-BABC-470A4D8C0FB5}" destId="{B1CD2EA8-D456-4D54-8DD1-C83EBA1A4204}" srcOrd="1" destOrd="0" presId="urn:microsoft.com/office/officeart/2008/layout/LinedList"/>
    <dgm:cxn modelId="{6AF678DF-B5EA-410F-894D-51AD9F1D573D}" type="presParOf" srcId="{B1CD2EA8-D456-4D54-8DD1-C83EBA1A4204}" destId="{2A1D6137-F288-4FCF-ADAF-0706DB3F4CC0}" srcOrd="0" destOrd="0" presId="urn:microsoft.com/office/officeart/2008/layout/LinedList"/>
    <dgm:cxn modelId="{A6373596-F4A7-4985-A796-0C45F7008468}" type="presParOf" srcId="{B1CD2EA8-D456-4D54-8DD1-C83EBA1A4204}" destId="{AE8BB1CC-F0BD-4DF7-8DB2-8C4635FCB2AB}" srcOrd="1" destOrd="0" presId="urn:microsoft.com/office/officeart/2008/layout/LinedList"/>
    <dgm:cxn modelId="{A40D152F-7D27-4CE4-8EA0-CA82755CDBC5}" type="presParOf" srcId="{9C7C54F2-7CD8-4915-BABC-470A4D8C0FB5}" destId="{3BE4E277-E797-4685-9539-39F958F00BB5}" srcOrd="2" destOrd="0" presId="urn:microsoft.com/office/officeart/2008/layout/LinedList"/>
    <dgm:cxn modelId="{5AC896AD-A809-48D3-92AE-5C11E21BB945}" type="presParOf" srcId="{9C7C54F2-7CD8-4915-BABC-470A4D8C0FB5}" destId="{8691CE78-08C4-4F25-B0FB-40388E379602}" srcOrd="3" destOrd="0" presId="urn:microsoft.com/office/officeart/2008/layout/LinedList"/>
    <dgm:cxn modelId="{D14B82DC-5871-4419-AB9E-7B29BC53C037}" type="presParOf" srcId="{8691CE78-08C4-4F25-B0FB-40388E379602}" destId="{5522FDAF-37A2-4FEC-A353-F48DCEA75C7C}" srcOrd="0" destOrd="0" presId="urn:microsoft.com/office/officeart/2008/layout/LinedList"/>
    <dgm:cxn modelId="{0C7A5F07-2DDF-44DF-966B-00ED58D04C6F}" type="presParOf" srcId="{8691CE78-08C4-4F25-B0FB-40388E379602}" destId="{DFC7D876-4C2E-4839-B985-823D7B3808C3}" srcOrd="1" destOrd="0" presId="urn:microsoft.com/office/officeart/2008/layout/LinedList"/>
  </dgm:cxnLst>
  <dgm:bg/>
  <dgm:whole/>
  <dgm:extLst>
    <a:ext uri="http://schemas.microsoft.com/office/drawing/2008/diagram">
      <dsp:dataModelExt xmlns:dsp="http://schemas.microsoft.com/office/drawing/2008/diagram" relId="rId6" minVer="http://schemas.openxmlformats.org/drawingml/2006/diagram"/>
    </a:ext>
  </dgm:extLst>
</dgm:dataModel>
</file>

<file path=ppt/diagrams/data7.xml><?xml version="1.0" encoding="utf-8"?>
<dgm:dataModel xmlns:dgm="http://schemas.openxmlformats.org/drawingml/2006/diagram" xmlns:a="http://schemas.openxmlformats.org/drawingml/2006/main">
  <dgm:ptLst>
    <dgm:pt modelId="{9D95BBDD-4F7E-4F04-A767-B8D052DA3A4D}" type="doc">
      <dgm:prSet loTypeId="urn:microsoft.com/office/officeart/2008/layout/LinedList" loCatId="list" qsTypeId="urn:microsoft.com/office/officeart/2005/8/quickstyle/simple1" qsCatId="simple" csTypeId="urn:microsoft.com/office/officeart/2005/8/colors/colorful1" csCatId="colorful"/>
      <dgm:spPr/>
      <dgm:t>
        <a:bodyPr/>
        <a:lstStyle/>
        <a:p>
          <a:endParaRPr lang="en-US"/>
        </a:p>
      </dgm:t>
    </dgm:pt>
    <dgm:pt modelId="{FA8991BC-A407-44E9-A735-02AC3D0044B1}">
      <dgm:prSet/>
      <dgm:spPr/>
      <dgm:t>
        <a:bodyPr/>
        <a:lstStyle/>
        <a:p>
          <a:r>
            <a:rPr lang="en-US"/>
            <a:t>UIFSA M.G.L. c. 209D		</a:t>
          </a:r>
        </a:p>
      </dgm:t>
    </dgm:pt>
    <dgm:pt modelId="{FE624F29-6635-496C-A530-184C63324F00}" type="parTrans" cxnId="{C38E3520-4BE2-4A73-A83F-780633879EAB}">
      <dgm:prSet/>
      <dgm:spPr/>
      <dgm:t>
        <a:bodyPr/>
        <a:lstStyle/>
        <a:p>
          <a:endParaRPr lang="en-US"/>
        </a:p>
      </dgm:t>
    </dgm:pt>
    <dgm:pt modelId="{B0705FC9-8287-4F98-B655-F959925A9191}" type="sibTrans" cxnId="{C38E3520-4BE2-4A73-A83F-780633879EAB}">
      <dgm:prSet/>
      <dgm:spPr/>
      <dgm:t>
        <a:bodyPr/>
        <a:lstStyle/>
        <a:p>
          <a:endParaRPr lang="en-US"/>
        </a:p>
      </dgm:t>
    </dgm:pt>
    <dgm:pt modelId="{7B41F979-6FA4-4894-B25D-BE921CF71CBE}">
      <dgm:prSet/>
      <dgm:spPr/>
      <dgm:t>
        <a:bodyPr/>
        <a:lstStyle/>
        <a:p>
          <a:r>
            <a:rPr lang="en-US"/>
            <a:t>M.G.L. c. 223 A (Long Arm Statute)</a:t>
          </a:r>
        </a:p>
      </dgm:t>
    </dgm:pt>
    <dgm:pt modelId="{B6B97882-8683-41BA-A1F5-2DDDE45A6ACF}" type="parTrans" cxnId="{69F2EF91-F0FE-4421-B248-148D937535F3}">
      <dgm:prSet/>
      <dgm:spPr/>
      <dgm:t>
        <a:bodyPr/>
        <a:lstStyle/>
        <a:p>
          <a:endParaRPr lang="en-US"/>
        </a:p>
      </dgm:t>
    </dgm:pt>
    <dgm:pt modelId="{FD5446E3-0A4C-4E29-92C8-F200F97F420C}" type="sibTrans" cxnId="{69F2EF91-F0FE-4421-B248-148D937535F3}">
      <dgm:prSet/>
      <dgm:spPr/>
      <dgm:t>
        <a:bodyPr/>
        <a:lstStyle/>
        <a:p>
          <a:endParaRPr lang="en-US"/>
        </a:p>
      </dgm:t>
    </dgm:pt>
    <dgm:pt modelId="{28C4CFDD-D001-46E9-8891-478968FC6435}">
      <dgm:prSet/>
      <dgm:spPr/>
      <dgm:t>
        <a:bodyPr/>
        <a:lstStyle/>
        <a:p>
          <a:r>
            <a:rPr lang="en-US"/>
            <a:t>M.G.L. c. 209C section 11</a:t>
          </a:r>
        </a:p>
      </dgm:t>
    </dgm:pt>
    <dgm:pt modelId="{023B11F3-7638-4B8A-9410-1D115DA24389}" type="parTrans" cxnId="{14EFEF07-345A-4EFE-82F2-790EB05F07A1}">
      <dgm:prSet/>
      <dgm:spPr/>
      <dgm:t>
        <a:bodyPr/>
        <a:lstStyle/>
        <a:p>
          <a:endParaRPr lang="en-US"/>
        </a:p>
      </dgm:t>
    </dgm:pt>
    <dgm:pt modelId="{59CD565C-E322-443F-BEF7-F3A7401CBF33}" type="sibTrans" cxnId="{14EFEF07-345A-4EFE-82F2-790EB05F07A1}">
      <dgm:prSet/>
      <dgm:spPr/>
      <dgm:t>
        <a:bodyPr/>
        <a:lstStyle/>
        <a:p>
          <a:endParaRPr lang="en-US"/>
        </a:p>
      </dgm:t>
    </dgm:pt>
    <dgm:pt modelId="{1169BD33-0F32-4F94-912E-3BA5A53AC7AD}">
      <dgm:prSet/>
      <dgm:spPr/>
      <dgm:t>
        <a:bodyPr/>
        <a:lstStyle/>
        <a:p>
          <a:r>
            <a:rPr lang="en-US"/>
            <a:t>M.G.L. c. 209C section 6(a)(4)</a:t>
          </a:r>
        </a:p>
      </dgm:t>
    </dgm:pt>
    <dgm:pt modelId="{E45875F6-DD55-4F9A-962B-DE49E7EA444C}" type="parTrans" cxnId="{98988DA2-D23B-480C-BBC1-A277BA6F479A}">
      <dgm:prSet/>
      <dgm:spPr/>
      <dgm:t>
        <a:bodyPr/>
        <a:lstStyle/>
        <a:p>
          <a:endParaRPr lang="en-US"/>
        </a:p>
      </dgm:t>
    </dgm:pt>
    <dgm:pt modelId="{05970FD2-C1C8-40EE-82A1-D9A8F2870813}" type="sibTrans" cxnId="{98988DA2-D23B-480C-BBC1-A277BA6F479A}">
      <dgm:prSet/>
      <dgm:spPr/>
      <dgm:t>
        <a:bodyPr/>
        <a:lstStyle/>
        <a:p>
          <a:endParaRPr lang="en-US"/>
        </a:p>
      </dgm:t>
    </dgm:pt>
    <dgm:pt modelId="{D2D7853C-E27B-4FDC-B407-A9670AB31D4F}">
      <dgm:prSet/>
      <dgm:spPr/>
      <dgm:t>
        <a:bodyPr/>
        <a:lstStyle/>
        <a:p>
          <a:r>
            <a:rPr lang="en-US"/>
            <a:t>Paternity of Cheryl, 434 Mass 23 (2001)</a:t>
          </a:r>
        </a:p>
      </dgm:t>
    </dgm:pt>
    <dgm:pt modelId="{125F1EF1-6363-46F9-8DDB-AA0B268D5F08}" type="parTrans" cxnId="{845CA89D-5944-4943-BAA8-D721EB8A4217}">
      <dgm:prSet/>
      <dgm:spPr/>
      <dgm:t>
        <a:bodyPr/>
        <a:lstStyle/>
        <a:p>
          <a:endParaRPr lang="en-US"/>
        </a:p>
      </dgm:t>
    </dgm:pt>
    <dgm:pt modelId="{5743E936-1C33-41D0-9816-79E596EF7C36}" type="sibTrans" cxnId="{845CA89D-5944-4943-BAA8-D721EB8A4217}">
      <dgm:prSet/>
      <dgm:spPr/>
      <dgm:t>
        <a:bodyPr/>
        <a:lstStyle/>
        <a:p>
          <a:endParaRPr lang="en-US"/>
        </a:p>
      </dgm:t>
    </dgm:pt>
    <dgm:pt modelId="{A449A1A4-C053-4DAE-87B4-BDE8B6F90E45}">
      <dgm:prSet/>
      <dgm:spPr/>
      <dgm:t>
        <a:bodyPr/>
        <a:lstStyle/>
        <a:p>
          <a:r>
            <a:rPr lang="en-US"/>
            <a:t>Partanen v. Gallagher, 476 Mass. 632 (2016)</a:t>
          </a:r>
        </a:p>
      </dgm:t>
    </dgm:pt>
    <dgm:pt modelId="{A06BEBFE-3611-4728-96B9-B130534F34AC}" type="parTrans" cxnId="{51FA515B-43E2-4A03-8DCB-B0197C4E7267}">
      <dgm:prSet/>
      <dgm:spPr/>
      <dgm:t>
        <a:bodyPr/>
        <a:lstStyle/>
        <a:p>
          <a:endParaRPr lang="en-US"/>
        </a:p>
      </dgm:t>
    </dgm:pt>
    <dgm:pt modelId="{315312AA-AF48-4151-8713-EF37FBB43375}" type="sibTrans" cxnId="{51FA515B-43E2-4A03-8DCB-B0197C4E7267}">
      <dgm:prSet/>
      <dgm:spPr/>
      <dgm:t>
        <a:bodyPr/>
        <a:lstStyle/>
        <a:p>
          <a:endParaRPr lang="en-US"/>
        </a:p>
      </dgm:t>
    </dgm:pt>
    <dgm:pt modelId="{7AFBA966-1E7F-442A-A15F-CE389BE6F665}">
      <dgm:prSet/>
      <dgm:spPr/>
      <dgm:t>
        <a:bodyPr/>
        <a:lstStyle/>
        <a:p>
          <a:r>
            <a:rPr lang="en-US"/>
            <a:t>Guardianship of K.N.  476 Mass 762 (2016)</a:t>
          </a:r>
        </a:p>
      </dgm:t>
    </dgm:pt>
    <dgm:pt modelId="{40D3D815-C764-4EE2-BE86-6EAFBA7CAAE6}" type="parTrans" cxnId="{55E54EE4-057E-41B8-8A82-02B1442DE2C5}">
      <dgm:prSet/>
      <dgm:spPr/>
      <dgm:t>
        <a:bodyPr/>
        <a:lstStyle/>
        <a:p>
          <a:endParaRPr lang="en-US"/>
        </a:p>
      </dgm:t>
    </dgm:pt>
    <dgm:pt modelId="{2DA3378D-2DF4-44CF-B4A0-1A53F10B7BCF}" type="sibTrans" cxnId="{55E54EE4-057E-41B8-8A82-02B1442DE2C5}">
      <dgm:prSet/>
      <dgm:spPr/>
      <dgm:t>
        <a:bodyPr/>
        <a:lstStyle/>
        <a:p>
          <a:endParaRPr lang="en-US"/>
        </a:p>
      </dgm:t>
    </dgm:pt>
    <dgm:pt modelId="{FBEFA984-400C-435B-BF8A-6E4864D1F003}">
      <dgm:prSet/>
      <dgm:spPr/>
      <dgm:t>
        <a:bodyPr/>
        <a:lstStyle/>
        <a:p>
          <a:r>
            <a:rPr lang="en-US"/>
            <a:t>E.N.O v. L.M.M 429 Mass 824 (1999)</a:t>
          </a:r>
        </a:p>
      </dgm:t>
    </dgm:pt>
    <dgm:pt modelId="{90D76D5E-9C4A-4DCB-A3C8-C031DD7EE5E9}" type="parTrans" cxnId="{530AEF13-9B6D-4AB5-8FF1-8CAEE6E38CFD}">
      <dgm:prSet/>
      <dgm:spPr/>
      <dgm:t>
        <a:bodyPr/>
        <a:lstStyle/>
        <a:p>
          <a:endParaRPr lang="en-US"/>
        </a:p>
      </dgm:t>
    </dgm:pt>
    <dgm:pt modelId="{4EEB6650-19C8-4CC1-9F17-D6FBE6897A53}" type="sibTrans" cxnId="{530AEF13-9B6D-4AB5-8FF1-8CAEE6E38CFD}">
      <dgm:prSet/>
      <dgm:spPr/>
      <dgm:t>
        <a:bodyPr/>
        <a:lstStyle/>
        <a:p>
          <a:endParaRPr lang="en-US"/>
        </a:p>
      </dgm:t>
    </dgm:pt>
    <dgm:pt modelId="{02EB4270-649D-4F3D-9001-351E68915115}">
      <dgm:prSet/>
      <dgm:spPr/>
      <dgm:t>
        <a:bodyPr/>
        <a:lstStyle/>
        <a:p>
          <a:r>
            <a:rPr lang="en-US"/>
            <a:t>Youmans v. Ramos 429 Mass 774 (1999)</a:t>
          </a:r>
        </a:p>
      </dgm:t>
    </dgm:pt>
    <dgm:pt modelId="{5DCF3138-11A5-4814-9831-FE0E39F2E041}" type="parTrans" cxnId="{CA896133-1E13-4BD5-9BCF-C8FD5C151293}">
      <dgm:prSet/>
      <dgm:spPr/>
      <dgm:t>
        <a:bodyPr/>
        <a:lstStyle/>
        <a:p>
          <a:endParaRPr lang="en-US"/>
        </a:p>
      </dgm:t>
    </dgm:pt>
    <dgm:pt modelId="{94D92DA1-3B53-48E4-9F26-12D7370896E9}" type="sibTrans" cxnId="{CA896133-1E13-4BD5-9BCF-C8FD5C151293}">
      <dgm:prSet/>
      <dgm:spPr/>
      <dgm:t>
        <a:bodyPr/>
        <a:lstStyle/>
        <a:p>
          <a:endParaRPr lang="en-US"/>
        </a:p>
      </dgm:t>
    </dgm:pt>
    <dgm:pt modelId="{55F03879-BFB8-49F9-AC3C-AE6E1F6550C0}" type="pres">
      <dgm:prSet presAssocID="{9D95BBDD-4F7E-4F04-A767-B8D052DA3A4D}" presName="vert0" presStyleCnt="0">
        <dgm:presLayoutVars>
          <dgm:dir/>
          <dgm:animOne val="branch"/>
          <dgm:animLvl val="lvl"/>
        </dgm:presLayoutVars>
      </dgm:prSet>
      <dgm:spPr/>
    </dgm:pt>
    <dgm:pt modelId="{A73488ED-3B04-4951-85D7-E521064A7B2D}" type="pres">
      <dgm:prSet presAssocID="{FA8991BC-A407-44E9-A735-02AC3D0044B1}" presName="thickLine" presStyleLbl="alignNode1" presStyleIdx="0" presStyleCnt="9"/>
      <dgm:spPr/>
    </dgm:pt>
    <dgm:pt modelId="{5DED2616-B6F0-43EC-91EA-9E8C06E5BAAA}" type="pres">
      <dgm:prSet presAssocID="{FA8991BC-A407-44E9-A735-02AC3D0044B1}" presName="horz1" presStyleCnt="0"/>
      <dgm:spPr/>
    </dgm:pt>
    <dgm:pt modelId="{0D466480-5CF1-4284-B6AE-C6D46167018A}" type="pres">
      <dgm:prSet presAssocID="{FA8991BC-A407-44E9-A735-02AC3D0044B1}" presName="tx1" presStyleLbl="revTx" presStyleIdx="0" presStyleCnt="9"/>
      <dgm:spPr/>
    </dgm:pt>
    <dgm:pt modelId="{3303B924-2A5E-4DD3-9C9D-56349BB9EB4C}" type="pres">
      <dgm:prSet presAssocID="{FA8991BC-A407-44E9-A735-02AC3D0044B1}" presName="vert1" presStyleCnt="0"/>
      <dgm:spPr/>
    </dgm:pt>
    <dgm:pt modelId="{77A3DD84-E8A0-4F2C-83C8-D43BEFF319C3}" type="pres">
      <dgm:prSet presAssocID="{7B41F979-6FA4-4894-B25D-BE921CF71CBE}" presName="thickLine" presStyleLbl="alignNode1" presStyleIdx="1" presStyleCnt="9"/>
      <dgm:spPr/>
    </dgm:pt>
    <dgm:pt modelId="{E95387A6-944C-4EBC-93C3-F1D0D96ECE8E}" type="pres">
      <dgm:prSet presAssocID="{7B41F979-6FA4-4894-B25D-BE921CF71CBE}" presName="horz1" presStyleCnt="0"/>
      <dgm:spPr/>
    </dgm:pt>
    <dgm:pt modelId="{6047BBD1-0479-4758-BA63-D448E8545E24}" type="pres">
      <dgm:prSet presAssocID="{7B41F979-6FA4-4894-B25D-BE921CF71CBE}" presName="tx1" presStyleLbl="revTx" presStyleIdx="1" presStyleCnt="9"/>
      <dgm:spPr/>
    </dgm:pt>
    <dgm:pt modelId="{CC8FC46B-C4B8-4B86-80AC-A649D44BE663}" type="pres">
      <dgm:prSet presAssocID="{7B41F979-6FA4-4894-B25D-BE921CF71CBE}" presName="vert1" presStyleCnt="0"/>
      <dgm:spPr/>
    </dgm:pt>
    <dgm:pt modelId="{569D1BC8-F743-4C89-A57A-87C1E3DC8F56}" type="pres">
      <dgm:prSet presAssocID="{28C4CFDD-D001-46E9-8891-478968FC6435}" presName="thickLine" presStyleLbl="alignNode1" presStyleIdx="2" presStyleCnt="9"/>
      <dgm:spPr/>
    </dgm:pt>
    <dgm:pt modelId="{D5AC3654-130F-4756-A42A-E181FEBC203A}" type="pres">
      <dgm:prSet presAssocID="{28C4CFDD-D001-46E9-8891-478968FC6435}" presName="horz1" presStyleCnt="0"/>
      <dgm:spPr/>
    </dgm:pt>
    <dgm:pt modelId="{9D84D53A-CA7F-496D-9507-E0242A0322C5}" type="pres">
      <dgm:prSet presAssocID="{28C4CFDD-D001-46E9-8891-478968FC6435}" presName="tx1" presStyleLbl="revTx" presStyleIdx="2" presStyleCnt="9"/>
      <dgm:spPr/>
    </dgm:pt>
    <dgm:pt modelId="{6C946F10-0F94-4F79-BFC2-EE6411400F87}" type="pres">
      <dgm:prSet presAssocID="{28C4CFDD-D001-46E9-8891-478968FC6435}" presName="vert1" presStyleCnt="0"/>
      <dgm:spPr/>
    </dgm:pt>
    <dgm:pt modelId="{2C093C1E-9CE3-4B93-9B2E-7C4F63B669B8}" type="pres">
      <dgm:prSet presAssocID="{1169BD33-0F32-4F94-912E-3BA5A53AC7AD}" presName="thickLine" presStyleLbl="alignNode1" presStyleIdx="3" presStyleCnt="9"/>
      <dgm:spPr/>
    </dgm:pt>
    <dgm:pt modelId="{C34E6BAF-AC59-4C2A-9D50-9F4E964A36F0}" type="pres">
      <dgm:prSet presAssocID="{1169BD33-0F32-4F94-912E-3BA5A53AC7AD}" presName="horz1" presStyleCnt="0"/>
      <dgm:spPr/>
    </dgm:pt>
    <dgm:pt modelId="{A813FA02-FC9C-4100-91B8-E387632A7B54}" type="pres">
      <dgm:prSet presAssocID="{1169BD33-0F32-4F94-912E-3BA5A53AC7AD}" presName="tx1" presStyleLbl="revTx" presStyleIdx="3" presStyleCnt="9"/>
      <dgm:spPr/>
    </dgm:pt>
    <dgm:pt modelId="{05D24294-EA5B-45B4-AA25-0AFC23ECE257}" type="pres">
      <dgm:prSet presAssocID="{1169BD33-0F32-4F94-912E-3BA5A53AC7AD}" presName="vert1" presStyleCnt="0"/>
      <dgm:spPr/>
    </dgm:pt>
    <dgm:pt modelId="{217C52EC-1DF3-4B7D-93A6-E9484440BB67}" type="pres">
      <dgm:prSet presAssocID="{D2D7853C-E27B-4FDC-B407-A9670AB31D4F}" presName="thickLine" presStyleLbl="alignNode1" presStyleIdx="4" presStyleCnt="9"/>
      <dgm:spPr/>
    </dgm:pt>
    <dgm:pt modelId="{C3DA21EC-E81B-4571-AF3C-A89CB586C125}" type="pres">
      <dgm:prSet presAssocID="{D2D7853C-E27B-4FDC-B407-A9670AB31D4F}" presName="horz1" presStyleCnt="0"/>
      <dgm:spPr/>
    </dgm:pt>
    <dgm:pt modelId="{95C6D78F-E6BC-4AC9-9E29-5C5C1B2F7F55}" type="pres">
      <dgm:prSet presAssocID="{D2D7853C-E27B-4FDC-B407-A9670AB31D4F}" presName="tx1" presStyleLbl="revTx" presStyleIdx="4" presStyleCnt="9"/>
      <dgm:spPr/>
    </dgm:pt>
    <dgm:pt modelId="{F2C4957A-7CC2-4BA9-A49C-6E52DB1D06F0}" type="pres">
      <dgm:prSet presAssocID="{D2D7853C-E27B-4FDC-B407-A9670AB31D4F}" presName="vert1" presStyleCnt="0"/>
      <dgm:spPr/>
    </dgm:pt>
    <dgm:pt modelId="{6966E744-2780-4535-AA61-985DD7A3873D}" type="pres">
      <dgm:prSet presAssocID="{A449A1A4-C053-4DAE-87B4-BDE8B6F90E45}" presName="thickLine" presStyleLbl="alignNode1" presStyleIdx="5" presStyleCnt="9"/>
      <dgm:spPr/>
    </dgm:pt>
    <dgm:pt modelId="{9927A525-9E12-40B3-A6D1-82A903EE8238}" type="pres">
      <dgm:prSet presAssocID="{A449A1A4-C053-4DAE-87B4-BDE8B6F90E45}" presName="horz1" presStyleCnt="0"/>
      <dgm:spPr/>
    </dgm:pt>
    <dgm:pt modelId="{F649B352-F531-4F29-8FE6-DE4280648150}" type="pres">
      <dgm:prSet presAssocID="{A449A1A4-C053-4DAE-87B4-BDE8B6F90E45}" presName="tx1" presStyleLbl="revTx" presStyleIdx="5" presStyleCnt="9"/>
      <dgm:spPr/>
    </dgm:pt>
    <dgm:pt modelId="{98E548FB-68AE-40A7-97E6-95CCCAE0BDCF}" type="pres">
      <dgm:prSet presAssocID="{A449A1A4-C053-4DAE-87B4-BDE8B6F90E45}" presName="vert1" presStyleCnt="0"/>
      <dgm:spPr/>
    </dgm:pt>
    <dgm:pt modelId="{DB37AB34-9442-4033-98ED-A70C0EF3F6F2}" type="pres">
      <dgm:prSet presAssocID="{7AFBA966-1E7F-442A-A15F-CE389BE6F665}" presName="thickLine" presStyleLbl="alignNode1" presStyleIdx="6" presStyleCnt="9"/>
      <dgm:spPr/>
    </dgm:pt>
    <dgm:pt modelId="{E873E182-106D-4B45-8DF2-0731B5F60333}" type="pres">
      <dgm:prSet presAssocID="{7AFBA966-1E7F-442A-A15F-CE389BE6F665}" presName="horz1" presStyleCnt="0"/>
      <dgm:spPr/>
    </dgm:pt>
    <dgm:pt modelId="{65C72BC7-2859-42DA-8687-265F5F595992}" type="pres">
      <dgm:prSet presAssocID="{7AFBA966-1E7F-442A-A15F-CE389BE6F665}" presName="tx1" presStyleLbl="revTx" presStyleIdx="6" presStyleCnt="9"/>
      <dgm:spPr/>
    </dgm:pt>
    <dgm:pt modelId="{F893A4BB-D318-4D5B-B6F1-D8DB97F59520}" type="pres">
      <dgm:prSet presAssocID="{7AFBA966-1E7F-442A-A15F-CE389BE6F665}" presName="vert1" presStyleCnt="0"/>
      <dgm:spPr/>
    </dgm:pt>
    <dgm:pt modelId="{45F6D965-F8A4-415D-8FC2-03AD010927AE}" type="pres">
      <dgm:prSet presAssocID="{FBEFA984-400C-435B-BF8A-6E4864D1F003}" presName="thickLine" presStyleLbl="alignNode1" presStyleIdx="7" presStyleCnt="9"/>
      <dgm:spPr/>
    </dgm:pt>
    <dgm:pt modelId="{67E7FD09-7F55-4776-AA47-42577397E9A1}" type="pres">
      <dgm:prSet presAssocID="{FBEFA984-400C-435B-BF8A-6E4864D1F003}" presName="horz1" presStyleCnt="0"/>
      <dgm:spPr/>
    </dgm:pt>
    <dgm:pt modelId="{8480F2E8-8E65-42E0-9809-A46A1250FBB5}" type="pres">
      <dgm:prSet presAssocID="{FBEFA984-400C-435B-BF8A-6E4864D1F003}" presName="tx1" presStyleLbl="revTx" presStyleIdx="7" presStyleCnt="9"/>
      <dgm:spPr/>
    </dgm:pt>
    <dgm:pt modelId="{2D032175-0516-429E-B816-D87FAD2A015E}" type="pres">
      <dgm:prSet presAssocID="{FBEFA984-400C-435B-BF8A-6E4864D1F003}" presName="vert1" presStyleCnt="0"/>
      <dgm:spPr/>
    </dgm:pt>
    <dgm:pt modelId="{87FE89EA-8AAB-4DF4-A01E-509AD3E6B331}" type="pres">
      <dgm:prSet presAssocID="{02EB4270-649D-4F3D-9001-351E68915115}" presName="thickLine" presStyleLbl="alignNode1" presStyleIdx="8" presStyleCnt="9"/>
      <dgm:spPr/>
    </dgm:pt>
    <dgm:pt modelId="{6698564C-96EC-481A-B43A-51E7FF8B471C}" type="pres">
      <dgm:prSet presAssocID="{02EB4270-649D-4F3D-9001-351E68915115}" presName="horz1" presStyleCnt="0"/>
      <dgm:spPr/>
    </dgm:pt>
    <dgm:pt modelId="{DF32146D-E47D-4944-B9C4-65EE4E5FBB71}" type="pres">
      <dgm:prSet presAssocID="{02EB4270-649D-4F3D-9001-351E68915115}" presName="tx1" presStyleLbl="revTx" presStyleIdx="8" presStyleCnt="9"/>
      <dgm:spPr/>
    </dgm:pt>
    <dgm:pt modelId="{CC1148B2-AAA0-437D-A28B-15DC81D565D7}" type="pres">
      <dgm:prSet presAssocID="{02EB4270-649D-4F3D-9001-351E68915115}" presName="vert1" presStyleCnt="0"/>
      <dgm:spPr/>
    </dgm:pt>
  </dgm:ptLst>
  <dgm:cxnLst>
    <dgm:cxn modelId="{0DF43702-38C9-4B44-9EEE-F65C3A4D319D}" type="presOf" srcId="{1169BD33-0F32-4F94-912E-3BA5A53AC7AD}" destId="{A813FA02-FC9C-4100-91B8-E387632A7B54}" srcOrd="0" destOrd="0" presId="urn:microsoft.com/office/officeart/2008/layout/LinedList"/>
    <dgm:cxn modelId="{A7867C02-62F3-4514-9C39-26A83EC17C53}" type="presOf" srcId="{D2D7853C-E27B-4FDC-B407-A9670AB31D4F}" destId="{95C6D78F-E6BC-4AC9-9E29-5C5C1B2F7F55}" srcOrd="0" destOrd="0" presId="urn:microsoft.com/office/officeart/2008/layout/LinedList"/>
    <dgm:cxn modelId="{14EFEF07-345A-4EFE-82F2-790EB05F07A1}" srcId="{9D95BBDD-4F7E-4F04-A767-B8D052DA3A4D}" destId="{28C4CFDD-D001-46E9-8891-478968FC6435}" srcOrd="2" destOrd="0" parTransId="{023B11F3-7638-4B8A-9410-1D115DA24389}" sibTransId="{59CD565C-E322-443F-BEF7-F3A7401CBF33}"/>
    <dgm:cxn modelId="{754DA408-7E4A-4AD4-B676-81D0946BEAF8}" type="presOf" srcId="{02EB4270-649D-4F3D-9001-351E68915115}" destId="{DF32146D-E47D-4944-B9C4-65EE4E5FBB71}" srcOrd="0" destOrd="0" presId="urn:microsoft.com/office/officeart/2008/layout/LinedList"/>
    <dgm:cxn modelId="{530AEF13-9B6D-4AB5-8FF1-8CAEE6E38CFD}" srcId="{9D95BBDD-4F7E-4F04-A767-B8D052DA3A4D}" destId="{FBEFA984-400C-435B-BF8A-6E4864D1F003}" srcOrd="7" destOrd="0" parTransId="{90D76D5E-9C4A-4DCB-A3C8-C031DD7EE5E9}" sibTransId="{4EEB6650-19C8-4CC1-9F17-D6FBE6897A53}"/>
    <dgm:cxn modelId="{C38E3520-4BE2-4A73-A83F-780633879EAB}" srcId="{9D95BBDD-4F7E-4F04-A767-B8D052DA3A4D}" destId="{FA8991BC-A407-44E9-A735-02AC3D0044B1}" srcOrd="0" destOrd="0" parTransId="{FE624F29-6635-496C-A530-184C63324F00}" sibTransId="{B0705FC9-8287-4F98-B655-F959925A9191}"/>
    <dgm:cxn modelId="{CA896133-1E13-4BD5-9BCF-C8FD5C151293}" srcId="{9D95BBDD-4F7E-4F04-A767-B8D052DA3A4D}" destId="{02EB4270-649D-4F3D-9001-351E68915115}" srcOrd="8" destOrd="0" parTransId="{5DCF3138-11A5-4814-9831-FE0E39F2E041}" sibTransId="{94D92DA1-3B53-48E4-9F26-12D7370896E9}"/>
    <dgm:cxn modelId="{D1E7EC35-AA48-4539-9110-04C2C1C8A543}" type="presOf" srcId="{A449A1A4-C053-4DAE-87B4-BDE8B6F90E45}" destId="{F649B352-F531-4F29-8FE6-DE4280648150}" srcOrd="0" destOrd="0" presId="urn:microsoft.com/office/officeart/2008/layout/LinedList"/>
    <dgm:cxn modelId="{DF79BD39-54A4-46E5-8EE3-E5B9AE27F8C9}" type="presOf" srcId="{7B41F979-6FA4-4894-B25D-BE921CF71CBE}" destId="{6047BBD1-0479-4758-BA63-D448E8545E24}" srcOrd="0" destOrd="0" presId="urn:microsoft.com/office/officeart/2008/layout/LinedList"/>
    <dgm:cxn modelId="{51FA515B-43E2-4A03-8DCB-B0197C4E7267}" srcId="{9D95BBDD-4F7E-4F04-A767-B8D052DA3A4D}" destId="{A449A1A4-C053-4DAE-87B4-BDE8B6F90E45}" srcOrd="5" destOrd="0" parTransId="{A06BEBFE-3611-4728-96B9-B130534F34AC}" sibTransId="{315312AA-AF48-4151-8713-EF37FBB43375}"/>
    <dgm:cxn modelId="{A38F3E4F-8C08-45A4-A80C-A356DBC0A9B3}" type="presOf" srcId="{9D95BBDD-4F7E-4F04-A767-B8D052DA3A4D}" destId="{55F03879-BFB8-49F9-AC3C-AE6E1F6550C0}" srcOrd="0" destOrd="0" presId="urn:microsoft.com/office/officeart/2008/layout/LinedList"/>
    <dgm:cxn modelId="{B524C282-1E74-470E-827D-1BDCAF1858E2}" type="presOf" srcId="{FA8991BC-A407-44E9-A735-02AC3D0044B1}" destId="{0D466480-5CF1-4284-B6AE-C6D46167018A}" srcOrd="0" destOrd="0" presId="urn:microsoft.com/office/officeart/2008/layout/LinedList"/>
    <dgm:cxn modelId="{EF37DF89-B157-40CB-9607-320AE71F3FEC}" type="presOf" srcId="{28C4CFDD-D001-46E9-8891-478968FC6435}" destId="{9D84D53A-CA7F-496D-9507-E0242A0322C5}" srcOrd="0" destOrd="0" presId="urn:microsoft.com/office/officeart/2008/layout/LinedList"/>
    <dgm:cxn modelId="{69F2EF91-F0FE-4421-B248-148D937535F3}" srcId="{9D95BBDD-4F7E-4F04-A767-B8D052DA3A4D}" destId="{7B41F979-6FA4-4894-B25D-BE921CF71CBE}" srcOrd="1" destOrd="0" parTransId="{B6B97882-8683-41BA-A1F5-2DDDE45A6ACF}" sibTransId="{FD5446E3-0A4C-4E29-92C8-F200F97F420C}"/>
    <dgm:cxn modelId="{845CA89D-5944-4943-BAA8-D721EB8A4217}" srcId="{9D95BBDD-4F7E-4F04-A767-B8D052DA3A4D}" destId="{D2D7853C-E27B-4FDC-B407-A9670AB31D4F}" srcOrd="4" destOrd="0" parTransId="{125F1EF1-6363-46F9-8DDB-AA0B268D5F08}" sibTransId="{5743E936-1C33-41D0-9816-79E596EF7C36}"/>
    <dgm:cxn modelId="{98988DA2-D23B-480C-BBC1-A277BA6F479A}" srcId="{9D95BBDD-4F7E-4F04-A767-B8D052DA3A4D}" destId="{1169BD33-0F32-4F94-912E-3BA5A53AC7AD}" srcOrd="3" destOrd="0" parTransId="{E45875F6-DD55-4F9A-962B-DE49E7EA444C}" sibTransId="{05970FD2-C1C8-40EE-82A1-D9A8F2870813}"/>
    <dgm:cxn modelId="{CCA0EEA9-85DA-40E8-A7B7-1746B78B8726}" type="presOf" srcId="{FBEFA984-400C-435B-BF8A-6E4864D1F003}" destId="{8480F2E8-8E65-42E0-9809-A46A1250FBB5}" srcOrd="0" destOrd="0" presId="urn:microsoft.com/office/officeart/2008/layout/LinedList"/>
    <dgm:cxn modelId="{E28C48DF-FD1E-426F-A86A-50BD4E571B02}" type="presOf" srcId="{7AFBA966-1E7F-442A-A15F-CE389BE6F665}" destId="{65C72BC7-2859-42DA-8687-265F5F595992}" srcOrd="0" destOrd="0" presId="urn:microsoft.com/office/officeart/2008/layout/LinedList"/>
    <dgm:cxn modelId="{55E54EE4-057E-41B8-8A82-02B1442DE2C5}" srcId="{9D95BBDD-4F7E-4F04-A767-B8D052DA3A4D}" destId="{7AFBA966-1E7F-442A-A15F-CE389BE6F665}" srcOrd="6" destOrd="0" parTransId="{40D3D815-C764-4EE2-BE86-6EAFBA7CAAE6}" sibTransId="{2DA3378D-2DF4-44CF-B4A0-1A53F10B7BCF}"/>
    <dgm:cxn modelId="{E6C2487B-B1CC-420C-868C-8C1BE3F364FA}" type="presParOf" srcId="{55F03879-BFB8-49F9-AC3C-AE6E1F6550C0}" destId="{A73488ED-3B04-4951-85D7-E521064A7B2D}" srcOrd="0" destOrd="0" presId="urn:microsoft.com/office/officeart/2008/layout/LinedList"/>
    <dgm:cxn modelId="{B3925F43-D6CA-49B1-A937-8A5F7F12EB3D}" type="presParOf" srcId="{55F03879-BFB8-49F9-AC3C-AE6E1F6550C0}" destId="{5DED2616-B6F0-43EC-91EA-9E8C06E5BAAA}" srcOrd="1" destOrd="0" presId="urn:microsoft.com/office/officeart/2008/layout/LinedList"/>
    <dgm:cxn modelId="{F4F73D61-2FA5-4A25-B679-FD494652CF65}" type="presParOf" srcId="{5DED2616-B6F0-43EC-91EA-9E8C06E5BAAA}" destId="{0D466480-5CF1-4284-B6AE-C6D46167018A}" srcOrd="0" destOrd="0" presId="urn:microsoft.com/office/officeart/2008/layout/LinedList"/>
    <dgm:cxn modelId="{577DDD00-6EDE-4AEE-8C37-BA7C5A0F8CF1}" type="presParOf" srcId="{5DED2616-B6F0-43EC-91EA-9E8C06E5BAAA}" destId="{3303B924-2A5E-4DD3-9C9D-56349BB9EB4C}" srcOrd="1" destOrd="0" presId="urn:microsoft.com/office/officeart/2008/layout/LinedList"/>
    <dgm:cxn modelId="{73FDC375-9D48-47B3-89B0-6AF417DA234B}" type="presParOf" srcId="{55F03879-BFB8-49F9-AC3C-AE6E1F6550C0}" destId="{77A3DD84-E8A0-4F2C-83C8-D43BEFF319C3}" srcOrd="2" destOrd="0" presId="urn:microsoft.com/office/officeart/2008/layout/LinedList"/>
    <dgm:cxn modelId="{E49ECA5B-35CA-4A39-B919-07E1212AF7AC}" type="presParOf" srcId="{55F03879-BFB8-49F9-AC3C-AE6E1F6550C0}" destId="{E95387A6-944C-4EBC-93C3-F1D0D96ECE8E}" srcOrd="3" destOrd="0" presId="urn:microsoft.com/office/officeart/2008/layout/LinedList"/>
    <dgm:cxn modelId="{CF633EA0-FB2A-462C-90C0-788D439B1723}" type="presParOf" srcId="{E95387A6-944C-4EBC-93C3-F1D0D96ECE8E}" destId="{6047BBD1-0479-4758-BA63-D448E8545E24}" srcOrd="0" destOrd="0" presId="urn:microsoft.com/office/officeart/2008/layout/LinedList"/>
    <dgm:cxn modelId="{90CCECA2-FC97-4EA9-B712-A37F6D0E3A0B}" type="presParOf" srcId="{E95387A6-944C-4EBC-93C3-F1D0D96ECE8E}" destId="{CC8FC46B-C4B8-4B86-80AC-A649D44BE663}" srcOrd="1" destOrd="0" presId="urn:microsoft.com/office/officeart/2008/layout/LinedList"/>
    <dgm:cxn modelId="{2B9B7F32-54FC-47D7-975D-BDF065B9489D}" type="presParOf" srcId="{55F03879-BFB8-49F9-AC3C-AE6E1F6550C0}" destId="{569D1BC8-F743-4C89-A57A-87C1E3DC8F56}" srcOrd="4" destOrd="0" presId="urn:microsoft.com/office/officeart/2008/layout/LinedList"/>
    <dgm:cxn modelId="{45914A87-60DC-411E-8FE1-C42BD8E6CC59}" type="presParOf" srcId="{55F03879-BFB8-49F9-AC3C-AE6E1F6550C0}" destId="{D5AC3654-130F-4756-A42A-E181FEBC203A}" srcOrd="5" destOrd="0" presId="urn:microsoft.com/office/officeart/2008/layout/LinedList"/>
    <dgm:cxn modelId="{BE200908-B40C-4FE0-8322-24EB2442F4EF}" type="presParOf" srcId="{D5AC3654-130F-4756-A42A-E181FEBC203A}" destId="{9D84D53A-CA7F-496D-9507-E0242A0322C5}" srcOrd="0" destOrd="0" presId="urn:microsoft.com/office/officeart/2008/layout/LinedList"/>
    <dgm:cxn modelId="{A4C8A374-8605-4BEC-BC62-7C00B94ED693}" type="presParOf" srcId="{D5AC3654-130F-4756-A42A-E181FEBC203A}" destId="{6C946F10-0F94-4F79-BFC2-EE6411400F87}" srcOrd="1" destOrd="0" presId="urn:microsoft.com/office/officeart/2008/layout/LinedList"/>
    <dgm:cxn modelId="{B9C540C0-FF92-44BD-A2EE-E90E44755EF8}" type="presParOf" srcId="{55F03879-BFB8-49F9-AC3C-AE6E1F6550C0}" destId="{2C093C1E-9CE3-4B93-9B2E-7C4F63B669B8}" srcOrd="6" destOrd="0" presId="urn:microsoft.com/office/officeart/2008/layout/LinedList"/>
    <dgm:cxn modelId="{95C27A69-5BDA-4EF4-B756-D1030697DB25}" type="presParOf" srcId="{55F03879-BFB8-49F9-AC3C-AE6E1F6550C0}" destId="{C34E6BAF-AC59-4C2A-9D50-9F4E964A36F0}" srcOrd="7" destOrd="0" presId="urn:microsoft.com/office/officeart/2008/layout/LinedList"/>
    <dgm:cxn modelId="{7E7D0DFA-89B7-4D35-8837-5BEF654FAE2A}" type="presParOf" srcId="{C34E6BAF-AC59-4C2A-9D50-9F4E964A36F0}" destId="{A813FA02-FC9C-4100-91B8-E387632A7B54}" srcOrd="0" destOrd="0" presId="urn:microsoft.com/office/officeart/2008/layout/LinedList"/>
    <dgm:cxn modelId="{C8F04279-9A16-48A8-BE76-313A61F0C022}" type="presParOf" srcId="{C34E6BAF-AC59-4C2A-9D50-9F4E964A36F0}" destId="{05D24294-EA5B-45B4-AA25-0AFC23ECE257}" srcOrd="1" destOrd="0" presId="urn:microsoft.com/office/officeart/2008/layout/LinedList"/>
    <dgm:cxn modelId="{647B57AC-3873-4289-940F-A024AC98EFA4}" type="presParOf" srcId="{55F03879-BFB8-49F9-AC3C-AE6E1F6550C0}" destId="{217C52EC-1DF3-4B7D-93A6-E9484440BB67}" srcOrd="8" destOrd="0" presId="urn:microsoft.com/office/officeart/2008/layout/LinedList"/>
    <dgm:cxn modelId="{3202326A-E065-497A-A210-F1468C0BE3FC}" type="presParOf" srcId="{55F03879-BFB8-49F9-AC3C-AE6E1F6550C0}" destId="{C3DA21EC-E81B-4571-AF3C-A89CB586C125}" srcOrd="9" destOrd="0" presId="urn:microsoft.com/office/officeart/2008/layout/LinedList"/>
    <dgm:cxn modelId="{D832DFA1-6F74-4D36-8EF5-9B93BB0D3C3D}" type="presParOf" srcId="{C3DA21EC-E81B-4571-AF3C-A89CB586C125}" destId="{95C6D78F-E6BC-4AC9-9E29-5C5C1B2F7F55}" srcOrd="0" destOrd="0" presId="urn:microsoft.com/office/officeart/2008/layout/LinedList"/>
    <dgm:cxn modelId="{90BAF397-6C04-443C-B14B-D8B3E8180AD1}" type="presParOf" srcId="{C3DA21EC-E81B-4571-AF3C-A89CB586C125}" destId="{F2C4957A-7CC2-4BA9-A49C-6E52DB1D06F0}" srcOrd="1" destOrd="0" presId="urn:microsoft.com/office/officeart/2008/layout/LinedList"/>
    <dgm:cxn modelId="{11341B65-FFE4-43E5-BFC5-FD868F344593}" type="presParOf" srcId="{55F03879-BFB8-49F9-AC3C-AE6E1F6550C0}" destId="{6966E744-2780-4535-AA61-985DD7A3873D}" srcOrd="10" destOrd="0" presId="urn:microsoft.com/office/officeart/2008/layout/LinedList"/>
    <dgm:cxn modelId="{064B9915-EE6F-4161-A731-4A6F557FE22E}" type="presParOf" srcId="{55F03879-BFB8-49F9-AC3C-AE6E1F6550C0}" destId="{9927A525-9E12-40B3-A6D1-82A903EE8238}" srcOrd="11" destOrd="0" presId="urn:microsoft.com/office/officeart/2008/layout/LinedList"/>
    <dgm:cxn modelId="{3E578146-19EF-4327-A4FF-3DA65ED925A9}" type="presParOf" srcId="{9927A525-9E12-40B3-A6D1-82A903EE8238}" destId="{F649B352-F531-4F29-8FE6-DE4280648150}" srcOrd="0" destOrd="0" presId="urn:microsoft.com/office/officeart/2008/layout/LinedList"/>
    <dgm:cxn modelId="{A31D4A8F-C4BA-42B1-8D74-09D5040ECE17}" type="presParOf" srcId="{9927A525-9E12-40B3-A6D1-82A903EE8238}" destId="{98E548FB-68AE-40A7-97E6-95CCCAE0BDCF}" srcOrd="1" destOrd="0" presId="urn:microsoft.com/office/officeart/2008/layout/LinedList"/>
    <dgm:cxn modelId="{EB7A5036-D224-4DDA-BCC0-87D0CBDA5690}" type="presParOf" srcId="{55F03879-BFB8-49F9-AC3C-AE6E1F6550C0}" destId="{DB37AB34-9442-4033-98ED-A70C0EF3F6F2}" srcOrd="12" destOrd="0" presId="urn:microsoft.com/office/officeart/2008/layout/LinedList"/>
    <dgm:cxn modelId="{4F82AC7D-DA09-4059-86B7-67606D8E346F}" type="presParOf" srcId="{55F03879-BFB8-49F9-AC3C-AE6E1F6550C0}" destId="{E873E182-106D-4B45-8DF2-0731B5F60333}" srcOrd="13" destOrd="0" presId="urn:microsoft.com/office/officeart/2008/layout/LinedList"/>
    <dgm:cxn modelId="{946FEA90-D4D9-4EF3-8E69-4EF41E2DC7C4}" type="presParOf" srcId="{E873E182-106D-4B45-8DF2-0731B5F60333}" destId="{65C72BC7-2859-42DA-8687-265F5F595992}" srcOrd="0" destOrd="0" presId="urn:microsoft.com/office/officeart/2008/layout/LinedList"/>
    <dgm:cxn modelId="{A6060B3A-4779-489E-84EF-06557BE150A6}" type="presParOf" srcId="{E873E182-106D-4B45-8DF2-0731B5F60333}" destId="{F893A4BB-D318-4D5B-B6F1-D8DB97F59520}" srcOrd="1" destOrd="0" presId="urn:microsoft.com/office/officeart/2008/layout/LinedList"/>
    <dgm:cxn modelId="{8CE7CA5D-992C-4F8A-A6D4-029F96432545}" type="presParOf" srcId="{55F03879-BFB8-49F9-AC3C-AE6E1F6550C0}" destId="{45F6D965-F8A4-415D-8FC2-03AD010927AE}" srcOrd="14" destOrd="0" presId="urn:microsoft.com/office/officeart/2008/layout/LinedList"/>
    <dgm:cxn modelId="{3224B9D2-EC71-4D3D-A370-8ED2A296A4FB}" type="presParOf" srcId="{55F03879-BFB8-49F9-AC3C-AE6E1F6550C0}" destId="{67E7FD09-7F55-4776-AA47-42577397E9A1}" srcOrd="15" destOrd="0" presId="urn:microsoft.com/office/officeart/2008/layout/LinedList"/>
    <dgm:cxn modelId="{32FA4FFA-5CDF-4029-BC46-8804F54FB1C6}" type="presParOf" srcId="{67E7FD09-7F55-4776-AA47-42577397E9A1}" destId="{8480F2E8-8E65-42E0-9809-A46A1250FBB5}" srcOrd="0" destOrd="0" presId="urn:microsoft.com/office/officeart/2008/layout/LinedList"/>
    <dgm:cxn modelId="{7E782C16-371A-4319-AF71-766B596B9702}" type="presParOf" srcId="{67E7FD09-7F55-4776-AA47-42577397E9A1}" destId="{2D032175-0516-429E-B816-D87FAD2A015E}" srcOrd="1" destOrd="0" presId="urn:microsoft.com/office/officeart/2008/layout/LinedList"/>
    <dgm:cxn modelId="{1D7638ED-1FE2-47DE-9B9D-855EC102BC37}" type="presParOf" srcId="{55F03879-BFB8-49F9-AC3C-AE6E1F6550C0}" destId="{87FE89EA-8AAB-4DF4-A01E-509AD3E6B331}" srcOrd="16" destOrd="0" presId="urn:microsoft.com/office/officeart/2008/layout/LinedList"/>
    <dgm:cxn modelId="{D6366914-DAB7-45B8-85A8-4384DF98760D}" type="presParOf" srcId="{55F03879-BFB8-49F9-AC3C-AE6E1F6550C0}" destId="{6698564C-96EC-481A-B43A-51E7FF8B471C}" srcOrd="17" destOrd="0" presId="urn:microsoft.com/office/officeart/2008/layout/LinedList"/>
    <dgm:cxn modelId="{2AEF102C-B752-4564-BAEC-6C400603B3B8}" type="presParOf" srcId="{6698564C-96EC-481A-B43A-51E7FF8B471C}" destId="{DF32146D-E47D-4944-B9C4-65EE4E5FBB71}" srcOrd="0" destOrd="0" presId="urn:microsoft.com/office/officeart/2008/layout/LinedList"/>
    <dgm:cxn modelId="{3E3C2CBF-7CDF-43B9-B260-1FF58210EB2C}" type="presParOf" srcId="{6698564C-96EC-481A-B43A-51E7FF8B471C}" destId="{CC1148B2-AAA0-437D-A28B-15DC81D565D7}" srcOrd="1" destOrd="0" presId="urn:microsoft.com/office/officeart/2008/layout/LinedList"/>
  </dgm:cxnLst>
  <dgm:bg/>
  <dgm:whole/>
  <dgm:extLst>
    <a:ext uri="http://schemas.microsoft.com/office/drawing/2008/diagram">
      <dsp:dataModelExt xmlns:dsp="http://schemas.microsoft.com/office/drawing/2008/diagram" relId="rId6" minVer="http://schemas.openxmlformats.org/drawingml/2006/diagram"/>
    </a:ext>
  </dgm:extLst>
</dgm:dataModel>
</file>

<file path=ppt/diagrams/drawing1.xml><?xml version="1.0" encoding="utf-8"?>
<dsp:drawing xmlns:dgm="http://schemas.openxmlformats.org/drawingml/2006/diagram" xmlns:dsp="http://schemas.microsoft.com/office/drawing/2008/diagram" xmlns:a="http://schemas.openxmlformats.org/drawingml/2006/main">
  <dsp:spTree>
    <dsp:nvGrpSpPr>
      <dsp:cNvPr id="0" name=""/>
      <dsp:cNvGrpSpPr/>
    </dsp:nvGrpSpPr>
    <dsp:grpSpPr/>
    <dsp:sp modelId="{7BFD5ECE-64E5-4410-804C-33D2AFF7EECC}">
      <dsp:nvSpPr>
        <dsp:cNvPr id="0" name=""/>
        <dsp:cNvSpPr/>
      </dsp:nvSpPr>
      <dsp:spPr>
        <a:xfrm>
          <a:off x="0" y="0"/>
          <a:ext cx="8412480" cy="808632"/>
        </a:xfrm>
        <a:prstGeom prst="roundRect">
          <a:avLst>
            <a:gd name="adj" fmla="val 10000"/>
          </a:avLst>
        </a:prstGeom>
        <a:solidFill>
          <a:schemeClr val="accent2">
            <a:hueOff val="0"/>
            <a:satOff val="0"/>
            <a:lumOff val="0"/>
            <a:alphaOff val="0"/>
          </a:schemeClr>
        </a:solidFill>
        <a:ln w="12700" cap="flat" cmpd="sng" algn="ctr">
          <a:solidFill>
            <a:schemeClr val="lt1">
              <a:hueOff val="0"/>
              <a:satOff val="0"/>
              <a:lumOff val="0"/>
              <a:alphaOff val="0"/>
            </a:schemeClr>
          </a:solidFill>
          <a:prstDash val="solid"/>
          <a:miter lim="800000"/>
        </a:ln>
        <a:effectLst/>
      </dsp:spPr>
      <dsp:style>
        <a:lnRef idx="2">
          <a:scrgbClr r="0" g="0" b="0"/>
        </a:lnRef>
        <a:fillRef idx="1">
          <a:scrgbClr r="0" g="0" b="0"/>
        </a:fillRef>
        <a:effectRef idx="0">
          <a:scrgbClr r="0" g="0" b="0"/>
        </a:effectRef>
        <a:fontRef idx="minor">
          <a:schemeClr val="lt1"/>
        </a:fontRef>
      </dsp:style>
      <dsp:txBody>
        <a:bodyPr spcFirstLastPara="0" vert="horz" wrap="square" lIns="57150" tIns="57150" rIns="57150" bIns="57150" numCol="1" spcCol="1270" anchor="ctr" anchorCtr="0">
          <a:noAutofit/>
        </a:bodyPr>
        <a:lstStyle/>
        <a:p>
          <a:pPr marL="0" lvl="0" indent="0" algn="l" defTabSz="666750">
            <a:lnSpc>
              <a:spcPct val="90000"/>
            </a:lnSpc>
            <a:spcBef>
              <a:spcPct val="0"/>
            </a:spcBef>
            <a:spcAft>
              <a:spcPct val="35000"/>
            </a:spcAft>
            <a:buNone/>
          </a:pPr>
          <a:r>
            <a:rPr lang="en-US" sz="1500" kern="1200"/>
            <a:t>Mother was or is married (to someone other than the putative Father</a:t>
          </a:r>
          <a:r>
            <a:rPr lang="en-US" sz="1500" kern="1200">
              <a:latin typeface="Calibri Light" panose="020F0302020204030204"/>
            </a:rPr>
            <a:t>)?</a:t>
          </a:r>
          <a:endParaRPr lang="en-US" sz="1500" kern="1200" dirty="0"/>
        </a:p>
      </dsp:txBody>
      <dsp:txXfrm>
        <a:off x="23684" y="23684"/>
        <a:ext cx="7471572" cy="761264"/>
      </dsp:txXfrm>
    </dsp:sp>
    <dsp:sp modelId="{CB010F32-36E0-46F9-9712-C847C41318F6}">
      <dsp:nvSpPr>
        <dsp:cNvPr id="0" name=""/>
        <dsp:cNvSpPr/>
      </dsp:nvSpPr>
      <dsp:spPr>
        <a:xfrm>
          <a:off x="704545" y="955656"/>
          <a:ext cx="8412480" cy="808632"/>
        </a:xfrm>
        <a:prstGeom prst="roundRect">
          <a:avLst>
            <a:gd name="adj" fmla="val 10000"/>
          </a:avLst>
        </a:prstGeom>
        <a:solidFill>
          <a:schemeClr val="accent2">
            <a:hueOff val="0"/>
            <a:satOff val="0"/>
            <a:lumOff val="0"/>
            <a:alphaOff val="0"/>
          </a:schemeClr>
        </a:solidFill>
        <a:ln w="12700" cap="flat" cmpd="sng" algn="ctr">
          <a:solidFill>
            <a:schemeClr val="lt1">
              <a:hueOff val="0"/>
              <a:satOff val="0"/>
              <a:lumOff val="0"/>
              <a:alphaOff val="0"/>
            </a:schemeClr>
          </a:solidFill>
          <a:prstDash val="solid"/>
          <a:miter lim="800000"/>
        </a:ln>
        <a:effectLst/>
      </dsp:spPr>
      <dsp:style>
        <a:lnRef idx="2">
          <a:scrgbClr r="0" g="0" b="0"/>
        </a:lnRef>
        <a:fillRef idx="1">
          <a:scrgbClr r="0" g="0" b="0"/>
        </a:fillRef>
        <a:effectRef idx="0">
          <a:scrgbClr r="0" g="0" b="0"/>
        </a:effectRef>
        <a:fontRef idx="minor">
          <a:schemeClr val="lt1"/>
        </a:fontRef>
      </dsp:style>
      <dsp:txBody>
        <a:bodyPr spcFirstLastPara="0" vert="horz" wrap="square" lIns="57150" tIns="57150" rIns="57150" bIns="57150" numCol="1" spcCol="1270" anchor="ctr" anchorCtr="0">
          <a:noAutofit/>
        </a:bodyPr>
        <a:lstStyle/>
        <a:p>
          <a:pPr marL="0" lvl="0" indent="0" algn="l" defTabSz="666750">
            <a:lnSpc>
              <a:spcPct val="90000"/>
            </a:lnSpc>
            <a:spcBef>
              <a:spcPct val="0"/>
            </a:spcBef>
            <a:spcAft>
              <a:spcPct val="35000"/>
            </a:spcAft>
            <a:buNone/>
          </a:pPr>
          <a:r>
            <a:rPr lang="en-US" sz="1500" kern="1200"/>
            <a:t>If the child's birth occurs during the marriage or within 300 days of its termination by divorce…..</a:t>
          </a:r>
        </a:p>
      </dsp:txBody>
      <dsp:txXfrm>
        <a:off x="728229" y="979340"/>
        <a:ext cx="7134955" cy="761264"/>
      </dsp:txXfrm>
    </dsp:sp>
    <dsp:sp modelId="{F60E43C2-C0EB-405C-9BEB-16C625CF3F11}">
      <dsp:nvSpPr>
        <dsp:cNvPr id="0" name=""/>
        <dsp:cNvSpPr/>
      </dsp:nvSpPr>
      <dsp:spPr>
        <a:xfrm>
          <a:off x="1398574" y="1911313"/>
          <a:ext cx="8412480" cy="808632"/>
        </a:xfrm>
        <a:prstGeom prst="roundRect">
          <a:avLst>
            <a:gd name="adj" fmla="val 10000"/>
          </a:avLst>
        </a:prstGeom>
        <a:solidFill>
          <a:schemeClr val="accent2">
            <a:hueOff val="0"/>
            <a:satOff val="0"/>
            <a:lumOff val="0"/>
            <a:alphaOff val="0"/>
          </a:schemeClr>
        </a:solidFill>
        <a:ln w="12700" cap="flat" cmpd="sng" algn="ctr">
          <a:solidFill>
            <a:schemeClr val="lt1">
              <a:hueOff val="0"/>
              <a:satOff val="0"/>
              <a:lumOff val="0"/>
              <a:alphaOff val="0"/>
            </a:schemeClr>
          </a:solidFill>
          <a:prstDash val="solid"/>
          <a:miter lim="800000"/>
        </a:ln>
        <a:effectLst/>
      </dsp:spPr>
      <dsp:style>
        <a:lnRef idx="2">
          <a:scrgbClr r="0" g="0" b="0"/>
        </a:lnRef>
        <a:fillRef idx="1">
          <a:scrgbClr r="0" g="0" b="0"/>
        </a:fillRef>
        <a:effectRef idx="0">
          <a:scrgbClr r="0" g="0" b="0"/>
        </a:effectRef>
        <a:fontRef idx="minor">
          <a:schemeClr val="lt1"/>
        </a:fontRef>
      </dsp:style>
      <dsp:txBody>
        <a:bodyPr spcFirstLastPara="0" vert="horz" wrap="square" lIns="57150" tIns="57150" rIns="57150" bIns="57150" numCol="1" spcCol="1270" anchor="ctr" anchorCtr="0">
          <a:noAutofit/>
        </a:bodyPr>
        <a:lstStyle/>
        <a:p>
          <a:pPr marL="0" lvl="0" indent="0" algn="l" defTabSz="666750">
            <a:lnSpc>
              <a:spcPct val="90000"/>
            </a:lnSpc>
            <a:spcBef>
              <a:spcPct val="0"/>
            </a:spcBef>
            <a:spcAft>
              <a:spcPct val="35000"/>
            </a:spcAft>
            <a:buNone/>
          </a:pPr>
          <a:r>
            <a:rPr lang="en-US" sz="1500" kern="1200"/>
            <a:t>Voluntary Acknowledgement of Parentage naming the putative (non-spouse) father may be executed by the mother and the putative father </a:t>
          </a:r>
          <a:r>
            <a:rPr lang="en-US" sz="1500" b="1" i="1" kern="1200"/>
            <a:t>only if</a:t>
          </a:r>
          <a:r>
            <a:rPr lang="en-US" sz="1500" kern="1200"/>
            <a:t> the mother and spouse sign</a:t>
          </a:r>
          <a:r>
            <a:rPr lang="en-US" sz="1500" kern="1200">
              <a:latin typeface="Calibri Light" panose="020F0302020204030204"/>
            </a:rPr>
            <a:t>....</a:t>
          </a:r>
          <a:r>
            <a:rPr lang="en-US" sz="1500" kern="1200"/>
            <a:t> </a:t>
          </a:r>
          <a:endParaRPr lang="en-US" sz="1500" kern="1200" dirty="0"/>
        </a:p>
      </dsp:txBody>
      <dsp:txXfrm>
        <a:off x="1422258" y="1934997"/>
        <a:ext cx="7145471" cy="761264"/>
      </dsp:txXfrm>
    </dsp:sp>
    <dsp:sp modelId="{D535ACB1-1780-4469-92CF-9B652076EC22}">
      <dsp:nvSpPr>
        <dsp:cNvPr id="0" name=""/>
        <dsp:cNvSpPr/>
      </dsp:nvSpPr>
      <dsp:spPr>
        <a:xfrm>
          <a:off x="2103119" y="2866970"/>
          <a:ext cx="8412480" cy="808632"/>
        </a:xfrm>
        <a:prstGeom prst="roundRect">
          <a:avLst>
            <a:gd name="adj" fmla="val 10000"/>
          </a:avLst>
        </a:prstGeom>
        <a:solidFill>
          <a:schemeClr val="accent2">
            <a:hueOff val="0"/>
            <a:satOff val="0"/>
            <a:lumOff val="0"/>
            <a:alphaOff val="0"/>
          </a:schemeClr>
        </a:solidFill>
        <a:ln w="12700" cap="flat" cmpd="sng" algn="ctr">
          <a:solidFill>
            <a:schemeClr val="lt1">
              <a:hueOff val="0"/>
              <a:satOff val="0"/>
              <a:lumOff val="0"/>
              <a:alphaOff val="0"/>
            </a:schemeClr>
          </a:solidFill>
          <a:prstDash val="solid"/>
          <a:miter lim="800000"/>
        </a:ln>
        <a:effectLst/>
      </dsp:spPr>
      <dsp:style>
        <a:lnRef idx="2">
          <a:scrgbClr r="0" g="0" b="0"/>
        </a:lnRef>
        <a:fillRef idx="1">
          <a:scrgbClr r="0" g="0" b="0"/>
        </a:fillRef>
        <a:effectRef idx="0">
          <a:scrgbClr r="0" g="0" b="0"/>
        </a:effectRef>
        <a:fontRef idx="minor">
          <a:schemeClr val="lt1"/>
        </a:fontRef>
      </dsp:style>
      <dsp:txBody>
        <a:bodyPr spcFirstLastPara="0" vert="horz" wrap="square" lIns="57150" tIns="57150" rIns="57150" bIns="57150" numCol="1" spcCol="1270" anchor="ctr" anchorCtr="0">
          <a:noAutofit/>
        </a:bodyPr>
        <a:lstStyle/>
        <a:p>
          <a:pPr marL="0" lvl="0" indent="0" algn="l" defTabSz="666750">
            <a:lnSpc>
              <a:spcPct val="90000"/>
            </a:lnSpc>
            <a:spcBef>
              <a:spcPct val="0"/>
            </a:spcBef>
            <a:spcAft>
              <a:spcPct val="35000"/>
            </a:spcAft>
            <a:buNone/>
          </a:pPr>
          <a:r>
            <a:rPr lang="en-US" sz="1500" kern="1200"/>
            <a:t>Affidavit of Non-Paternity denying that the spouse is the parent of the child</a:t>
          </a:r>
        </a:p>
      </dsp:txBody>
      <dsp:txXfrm>
        <a:off x="2126803" y="2890654"/>
        <a:ext cx="7134955" cy="761264"/>
      </dsp:txXfrm>
    </dsp:sp>
    <dsp:sp modelId="{FCA5A315-CF94-4479-912B-19ADACFEE9B3}">
      <dsp:nvSpPr>
        <dsp:cNvPr id="0" name=""/>
        <dsp:cNvSpPr/>
      </dsp:nvSpPr>
      <dsp:spPr>
        <a:xfrm>
          <a:off x="7886868" y="619339"/>
          <a:ext cx="525611" cy="525611"/>
        </a:xfrm>
        <a:prstGeom prst="downArrow">
          <a:avLst>
            <a:gd name="adj1" fmla="val 55000"/>
            <a:gd name="adj2" fmla="val 45000"/>
          </a:avLst>
        </a:prstGeom>
        <a:solidFill>
          <a:schemeClr val="accent2">
            <a:alpha val="90000"/>
            <a:tint val="40000"/>
            <a:hueOff val="0"/>
            <a:satOff val="0"/>
            <a:lumOff val="0"/>
            <a:alphaOff val="0"/>
          </a:schemeClr>
        </a:solidFill>
        <a:ln w="12700" cap="flat" cmpd="sng" algn="ctr">
          <a:solidFill>
            <a:schemeClr val="accent2">
              <a:alpha val="90000"/>
              <a:tint val="40000"/>
              <a:hueOff val="0"/>
              <a:satOff val="0"/>
              <a:lumOff val="0"/>
              <a:alphaOff val="0"/>
            </a:schemeClr>
          </a:solidFill>
          <a:prstDash val="solid"/>
          <a:miter lim="800000"/>
        </a:ln>
        <a:effectLst/>
      </dsp:spPr>
      <dsp:style>
        <a:lnRef idx="2">
          <a:scrgbClr r="0" g="0" b="0"/>
        </a:lnRef>
        <a:fillRef idx="1">
          <a:scrgbClr r="0" g="0" b="0"/>
        </a:fillRef>
        <a:effectRef idx="0">
          <a:scrgbClr r="0" g="0" b="0"/>
        </a:effectRef>
        <a:fontRef idx="minor"/>
      </dsp:style>
      <dsp:txBody>
        <a:bodyPr spcFirstLastPara="0" vert="horz" wrap="square" lIns="29210" tIns="29210" rIns="29210" bIns="29210" numCol="1" spcCol="1270" anchor="ctr" anchorCtr="0">
          <a:noAutofit/>
        </a:bodyPr>
        <a:lstStyle/>
        <a:p>
          <a:pPr marL="0" lvl="0" indent="0" algn="ctr" defTabSz="1022350">
            <a:lnSpc>
              <a:spcPct val="90000"/>
            </a:lnSpc>
            <a:spcBef>
              <a:spcPct val="0"/>
            </a:spcBef>
            <a:spcAft>
              <a:spcPct val="35000"/>
            </a:spcAft>
            <a:buNone/>
          </a:pPr>
          <a:endParaRPr lang="en-US" sz="2300" kern="1200"/>
        </a:p>
      </dsp:txBody>
      <dsp:txXfrm>
        <a:off x="8005130" y="619339"/>
        <a:ext cx="289087" cy="395522"/>
      </dsp:txXfrm>
    </dsp:sp>
    <dsp:sp modelId="{12CA3982-0129-4B7A-BB57-7DBD0A8F9D52}">
      <dsp:nvSpPr>
        <dsp:cNvPr id="0" name=""/>
        <dsp:cNvSpPr/>
      </dsp:nvSpPr>
      <dsp:spPr>
        <a:xfrm>
          <a:off x="8591413" y="1574995"/>
          <a:ext cx="525611" cy="525611"/>
        </a:xfrm>
        <a:prstGeom prst="downArrow">
          <a:avLst>
            <a:gd name="adj1" fmla="val 55000"/>
            <a:gd name="adj2" fmla="val 45000"/>
          </a:avLst>
        </a:prstGeom>
        <a:solidFill>
          <a:schemeClr val="accent2">
            <a:alpha val="90000"/>
            <a:tint val="40000"/>
            <a:hueOff val="0"/>
            <a:satOff val="0"/>
            <a:lumOff val="0"/>
            <a:alphaOff val="0"/>
          </a:schemeClr>
        </a:solidFill>
        <a:ln w="12700" cap="flat" cmpd="sng" algn="ctr">
          <a:solidFill>
            <a:schemeClr val="accent2">
              <a:alpha val="90000"/>
              <a:tint val="40000"/>
              <a:hueOff val="0"/>
              <a:satOff val="0"/>
              <a:lumOff val="0"/>
              <a:alphaOff val="0"/>
            </a:schemeClr>
          </a:solidFill>
          <a:prstDash val="solid"/>
          <a:miter lim="800000"/>
        </a:ln>
        <a:effectLst/>
      </dsp:spPr>
      <dsp:style>
        <a:lnRef idx="2">
          <a:scrgbClr r="0" g="0" b="0"/>
        </a:lnRef>
        <a:fillRef idx="1">
          <a:scrgbClr r="0" g="0" b="0"/>
        </a:fillRef>
        <a:effectRef idx="0">
          <a:scrgbClr r="0" g="0" b="0"/>
        </a:effectRef>
        <a:fontRef idx="minor"/>
      </dsp:style>
      <dsp:txBody>
        <a:bodyPr spcFirstLastPara="0" vert="horz" wrap="square" lIns="29210" tIns="29210" rIns="29210" bIns="29210" numCol="1" spcCol="1270" anchor="ctr" anchorCtr="0">
          <a:noAutofit/>
        </a:bodyPr>
        <a:lstStyle/>
        <a:p>
          <a:pPr marL="0" lvl="0" indent="0" algn="ctr" defTabSz="1022350">
            <a:lnSpc>
              <a:spcPct val="90000"/>
            </a:lnSpc>
            <a:spcBef>
              <a:spcPct val="0"/>
            </a:spcBef>
            <a:spcAft>
              <a:spcPct val="35000"/>
            </a:spcAft>
            <a:buNone/>
          </a:pPr>
          <a:endParaRPr lang="en-US" sz="2300" kern="1200"/>
        </a:p>
      </dsp:txBody>
      <dsp:txXfrm>
        <a:off x="8709675" y="1574995"/>
        <a:ext cx="289087" cy="395522"/>
      </dsp:txXfrm>
    </dsp:sp>
    <dsp:sp modelId="{47E87DFA-4F4C-4B4A-98A5-0B8DBCEEEBAA}">
      <dsp:nvSpPr>
        <dsp:cNvPr id="0" name=""/>
        <dsp:cNvSpPr/>
      </dsp:nvSpPr>
      <dsp:spPr>
        <a:xfrm>
          <a:off x="9285443" y="2530652"/>
          <a:ext cx="525611" cy="525611"/>
        </a:xfrm>
        <a:prstGeom prst="downArrow">
          <a:avLst>
            <a:gd name="adj1" fmla="val 55000"/>
            <a:gd name="adj2" fmla="val 45000"/>
          </a:avLst>
        </a:prstGeom>
        <a:solidFill>
          <a:schemeClr val="accent2">
            <a:alpha val="90000"/>
            <a:tint val="40000"/>
            <a:hueOff val="0"/>
            <a:satOff val="0"/>
            <a:lumOff val="0"/>
            <a:alphaOff val="0"/>
          </a:schemeClr>
        </a:solidFill>
        <a:ln w="12700" cap="flat" cmpd="sng" algn="ctr">
          <a:solidFill>
            <a:schemeClr val="accent2">
              <a:alpha val="90000"/>
              <a:tint val="40000"/>
              <a:hueOff val="0"/>
              <a:satOff val="0"/>
              <a:lumOff val="0"/>
              <a:alphaOff val="0"/>
            </a:schemeClr>
          </a:solidFill>
          <a:prstDash val="solid"/>
          <a:miter lim="800000"/>
        </a:ln>
        <a:effectLst/>
      </dsp:spPr>
      <dsp:style>
        <a:lnRef idx="2">
          <a:scrgbClr r="0" g="0" b="0"/>
        </a:lnRef>
        <a:fillRef idx="1">
          <a:scrgbClr r="0" g="0" b="0"/>
        </a:fillRef>
        <a:effectRef idx="0">
          <a:scrgbClr r="0" g="0" b="0"/>
        </a:effectRef>
        <a:fontRef idx="minor"/>
      </dsp:style>
      <dsp:txBody>
        <a:bodyPr spcFirstLastPara="0" vert="horz" wrap="square" lIns="29210" tIns="29210" rIns="29210" bIns="29210" numCol="1" spcCol="1270" anchor="ctr" anchorCtr="0">
          <a:noAutofit/>
        </a:bodyPr>
        <a:lstStyle/>
        <a:p>
          <a:pPr marL="0" lvl="0" indent="0" algn="ctr" defTabSz="1022350">
            <a:lnSpc>
              <a:spcPct val="90000"/>
            </a:lnSpc>
            <a:spcBef>
              <a:spcPct val="0"/>
            </a:spcBef>
            <a:spcAft>
              <a:spcPct val="35000"/>
            </a:spcAft>
            <a:buNone/>
          </a:pPr>
          <a:endParaRPr lang="en-US" sz="2300" kern="1200"/>
        </a:p>
      </dsp:txBody>
      <dsp:txXfrm>
        <a:off x="9403705" y="2530652"/>
        <a:ext cx="289087" cy="395522"/>
      </dsp:txXfrm>
    </dsp:sp>
  </dsp:spTree>
</dsp:drawing>
</file>

<file path=ppt/diagrams/drawing2.xml><?xml version="1.0" encoding="utf-8"?>
<dsp:drawing xmlns:dgm="http://schemas.openxmlformats.org/drawingml/2006/diagram" xmlns:dsp="http://schemas.microsoft.com/office/drawing/2008/diagram" xmlns:a="http://schemas.openxmlformats.org/drawingml/2006/main">
  <dsp:spTree>
    <dsp:nvGrpSpPr>
      <dsp:cNvPr id="0" name=""/>
      <dsp:cNvGrpSpPr/>
    </dsp:nvGrpSpPr>
    <dsp:grpSpPr/>
    <dsp:sp modelId="{DCBAA616-3601-4EDF-B93F-30B7ACAD7544}">
      <dsp:nvSpPr>
        <dsp:cNvPr id="0" name=""/>
        <dsp:cNvSpPr/>
      </dsp:nvSpPr>
      <dsp:spPr>
        <a:xfrm>
          <a:off x="1283" y="507350"/>
          <a:ext cx="4505585" cy="2861046"/>
        </a:xfrm>
        <a:prstGeom prst="roundRect">
          <a:avLst>
            <a:gd name="adj" fmla="val 10000"/>
          </a:avLst>
        </a:prstGeom>
        <a:solidFill>
          <a:schemeClr val="accent2">
            <a:hueOff val="0"/>
            <a:satOff val="0"/>
            <a:lumOff val="0"/>
            <a:alphaOff val="0"/>
          </a:schemeClr>
        </a:solidFill>
        <a:ln w="12700" cap="flat" cmpd="sng" algn="ctr">
          <a:solidFill>
            <a:schemeClr val="lt1">
              <a:hueOff val="0"/>
              <a:satOff val="0"/>
              <a:lumOff val="0"/>
              <a:alphaOff val="0"/>
            </a:schemeClr>
          </a:solidFill>
          <a:prstDash val="solid"/>
          <a:miter lim="800000"/>
        </a:ln>
        <a:effectLst/>
      </dsp:spPr>
      <dsp:style>
        <a:lnRef idx="2">
          <a:scrgbClr r="0" g="0" b="0"/>
        </a:lnRef>
        <a:fillRef idx="1">
          <a:scrgbClr r="0" g="0" b="0"/>
        </a:fillRef>
        <a:effectRef idx="0">
          <a:scrgbClr r="0" g="0" b="0"/>
        </a:effectRef>
        <a:fontRef idx="minor">
          <a:schemeClr val="lt1"/>
        </a:fontRef>
      </dsp:style>
    </dsp:sp>
    <dsp:sp modelId="{AB3678B1-FF23-41B7-83D6-F8B28A2D9FBD}">
      <dsp:nvSpPr>
        <dsp:cNvPr id="0" name=""/>
        <dsp:cNvSpPr/>
      </dsp:nvSpPr>
      <dsp:spPr>
        <a:xfrm>
          <a:off x="501904" y="982940"/>
          <a:ext cx="4505585" cy="2861046"/>
        </a:xfrm>
        <a:prstGeom prst="roundRect">
          <a:avLst>
            <a:gd name="adj" fmla="val 10000"/>
          </a:avLst>
        </a:prstGeom>
        <a:solidFill>
          <a:schemeClr val="lt1">
            <a:alpha val="90000"/>
            <a:hueOff val="0"/>
            <a:satOff val="0"/>
            <a:lumOff val="0"/>
            <a:alphaOff val="0"/>
          </a:schemeClr>
        </a:solidFill>
        <a:ln w="12700" cap="flat" cmpd="sng" algn="ctr">
          <a:solidFill>
            <a:schemeClr val="accent2">
              <a:hueOff val="0"/>
              <a:satOff val="0"/>
              <a:lumOff val="0"/>
              <a:alphaOff val="0"/>
            </a:schemeClr>
          </a:solidFill>
          <a:prstDash val="solid"/>
          <a:miter lim="800000"/>
        </a:ln>
        <a:effectLst/>
      </dsp:spPr>
      <dsp:style>
        <a:lnRef idx="2">
          <a:scrgbClr r="0" g="0" b="0"/>
        </a:lnRef>
        <a:fillRef idx="1">
          <a:scrgbClr r="0" g="0" b="0"/>
        </a:fillRef>
        <a:effectRef idx="0">
          <a:scrgbClr r="0" g="0" b="0"/>
        </a:effectRef>
        <a:fontRef idx="minor"/>
      </dsp:style>
      <dsp:txBody>
        <a:bodyPr spcFirstLastPara="0" vert="horz" wrap="square" lIns="99060" tIns="99060" rIns="99060" bIns="99060" numCol="1" spcCol="1270" anchor="ctr" anchorCtr="0">
          <a:noAutofit/>
        </a:bodyPr>
        <a:lstStyle/>
        <a:p>
          <a:pPr marL="0" lvl="0" indent="0" algn="ctr" defTabSz="1155700">
            <a:lnSpc>
              <a:spcPct val="100000"/>
            </a:lnSpc>
            <a:spcBef>
              <a:spcPct val="0"/>
            </a:spcBef>
            <a:spcAft>
              <a:spcPct val="35000"/>
            </a:spcAft>
            <a:buNone/>
          </a:pPr>
          <a:r>
            <a:rPr lang="en-US" sz="2600" b="1" kern="1200"/>
            <a:t>$$$</a:t>
          </a:r>
          <a:endParaRPr lang="en-US" sz="2600" kern="1200"/>
        </a:p>
      </dsp:txBody>
      <dsp:txXfrm>
        <a:off x="585701" y="1066737"/>
        <a:ext cx="4337991" cy="2693452"/>
      </dsp:txXfrm>
    </dsp:sp>
    <dsp:sp modelId="{DB0A4FDD-C736-4E02-812C-AE5782F574A3}">
      <dsp:nvSpPr>
        <dsp:cNvPr id="0" name=""/>
        <dsp:cNvSpPr/>
      </dsp:nvSpPr>
      <dsp:spPr>
        <a:xfrm>
          <a:off x="5508110" y="507350"/>
          <a:ext cx="4505585" cy="2861046"/>
        </a:xfrm>
        <a:prstGeom prst="roundRect">
          <a:avLst>
            <a:gd name="adj" fmla="val 10000"/>
          </a:avLst>
        </a:prstGeom>
        <a:solidFill>
          <a:schemeClr val="accent2">
            <a:hueOff val="0"/>
            <a:satOff val="0"/>
            <a:lumOff val="0"/>
            <a:alphaOff val="0"/>
          </a:schemeClr>
        </a:solidFill>
        <a:ln w="12700" cap="flat" cmpd="sng" algn="ctr">
          <a:solidFill>
            <a:schemeClr val="lt1">
              <a:hueOff val="0"/>
              <a:satOff val="0"/>
              <a:lumOff val="0"/>
              <a:alphaOff val="0"/>
            </a:schemeClr>
          </a:solidFill>
          <a:prstDash val="solid"/>
          <a:miter lim="800000"/>
        </a:ln>
        <a:effectLst/>
      </dsp:spPr>
      <dsp:style>
        <a:lnRef idx="2">
          <a:scrgbClr r="0" g="0" b="0"/>
        </a:lnRef>
        <a:fillRef idx="1">
          <a:scrgbClr r="0" g="0" b="0"/>
        </a:fillRef>
        <a:effectRef idx="0">
          <a:scrgbClr r="0" g="0" b="0"/>
        </a:effectRef>
        <a:fontRef idx="minor">
          <a:schemeClr val="lt1"/>
        </a:fontRef>
      </dsp:style>
    </dsp:sp>
    <dsp:sp modelId="{50946D7B-3B2D-473C-81EB-907DAE0962EC}">
      <dsp:nvSpPr>
        <dsp:cNvPr id="0" name=""/>
        <dsp:cNvSpPr/>
      </dsp:nvSpPr>
      <dsp:spPr>
        <a:xfrm>
          <a:off x="6008730" y="982940"/>
          <a:ext cx="4505585" cy="2861046"/>
        </a:xfrm>
        <a:prstGeom prst="roundRect">
          <a:avLst>
            <a:gd name="adj" fmla="val 10000"/>
          </a:avLst>
        </a:prstGeom>
        <a:solidFill>
          <a:schemeClr val="lt1">
            <a:alpha val="90000"/>
            <a:hueOff val="0"/>
            <a:satOff val="0"/>
            <a:lumOff val="0"/>
            <a:alphaOff val="0"/>
          </a:schemeClr>
        </a:solidFill>
        <a:ln w="12700" cap="flat" cmpd="sng" algn="ctr">
          <a:solidFill>
            <a:schemeClr val="accent2">
              <a:hueOff val="0"/>
              <a:satOff val="0"/>
              <a:lumOff val="0"/>
              <a:alphaOff val="0"/>
            </a:schemeClr>
          </a:solidFill>
          <a:prstDash val="solid"/>
          <a:miter lim="800000"/>
        </a:ln>
        <a:effectLst/>
      </dsp:spPr>
      <dsp:style>
        <a:lnRef idx="2">
          <a:scrgbClr r="0" g="0" b="0"/>
        </a:lnRef>
        <a:fillRef idx="1">
          <a:scrgbClr r="0" g="0" b="0"/>
        </a:fillRef>
        <a:effectRef idx="0">
          <a:scrgbClr r="0" g="0" b="0"/>
        </a:effectRef>
        <a:fontRef idx="minor"/>
      </dsp:style>
      <dsp:txBody>
        <a:bodyPr spcFirstLastPara="0" vert="horz" wrap="square" lIns="99060" tIns="99060" rIns="99060" bIns="99060" numCol="1" spcCol="1270" anchor="ctr" anchorCtr="0">
          <a:noAutofit/>
        </a:bodyPr>
        <a:lstStyle/>
        <a:p>
          <a:pPr marL="0" lvl="0" indent="0" algn="ctr" defTabSz="1155700" rtl="0">
            <a:lnSpc>
              <a:spcPct val="100000"/>
            </a:lnSpc>
            <a:spcBef>
              <a:spcPct val="0"/>
            </a:spcBef>
            <a:spcAft>
              <a:spcPct val="35000"/>
            </a:spcAft>
            <a:buNone/>
          </a:pPr>
          <a:r>
            <a:rPr lang="en-US" sz="2600" kern="1200"/>
            <a:t>T</a:t>
          </a:r>
          <a:r>
            <a:rPr lang="en-US" sz="2600" b="1" kern="1200"/>
            <a:t>he cost of </a:t>
          </a:r>
          <a:r>
            <a:rPr lang="en-US" sz="2600" b="0" kern="1200">
              <a:latin typeface="Calibri Light" panose="020F0302020204030204"/>
            </a:rPr>
            <a:t>taking </a:t>
          </a:r>
          <a:r>
            <a:rPr lang="en-US" sz="2600" b="1" kern="1200">
              <a:latin typeface="Calibri Light" panose="020F0302020204030204"/>
            </a:rPr>
            <a:t>a </a:t>
          </a:r>
          <a:r>
            <a:rPr lang="en-US" sz="2600" b="1" kern="1200"/>
            <a:t>test ordered pursuant to </a:t>
          </a:r>
          <a:r>
            <a:rPr lang="en-US" sz="2600" b="1" kern="1200">
              <a:latin typeface="Calibri Light" panose="020F0302020204030204"/>
            </a:rPr>
            <a:t>G.L. c. 209C shall,</a:t>
          </a:r>
          <a:r>
            <a:rPr lang="en-US" sz="2600" b="1" kern="1200"/>
            <a:t> in the first instance</a:t>
          </a:r>
          <a:r>
            <a:rPr lang="en-US" sz="2600" b="1" kern="1200">
              <a:latin typeface="Calibri Light" panose="020F0302020204030204"/>
            </a:rPr>
            <a:t>,</a:t>
          </a:r>
          <a:r>
            <a:rPr lang="en-US" sz="2600" b="1" kern="1200"/>
            <a:t> be chargeable against the party making the motion.</a:t>
          </a:r>
        </a:p>
      </dsp:txBody>
      <dsp:txXfrm>
        <a:off x="6092527" y="1066737"/>
        <a:ext cx="4337991" cy="2693452"/>
      </dsp:txXfrm>
    </dsp:sp>
  </dsp:spTree>
</dsp:drawing>
</file>

<file path=ppt/diagrams/drawing3.xml><?xml version="1.0" encoding="utf-8"?>
<dsp:drawing xmlns:dgm="http://schemas.openxmlformats.org/drawingml/2006/diagram" xmlns:dsp="http://schemas.microsoft.com/office/drawing/2008/diagram" xmlns:a="http://schemas.openxmlformats.org/drawingml/2006/main">
  <dsp:spTree>
    <dsp:nvGrpSpPr>
      <dsp:cNvPr id="0" name=""/>
      <dsp:cNvGrpSpPr/>
    </dsp:nvGrpSpPr>
    <dsp:grpSpPr/>
    <dsp:sp modelId="{CA720198-236F-44AB-BC67-BE7BA6E7DA2A}">
      <dsp:nvSpPr>
        <dsp:cNvPr id="0" name=""/>
        <dsp:cNvSpPr/>
      </dsp:nvSpPr>
      <dsp:spPr>
        <a:xfrm>
          <a:off x="0" y="0"/>
          <a:ext cx="10515600" cy="0"/>
        </a:xfrm>
        <a:prstGeom prst="line">
          <a:avLst/>
        </a:prstGeom>
        <a:solidFill>
          <a:schemeClr val="accent2">
            <a:hueOff val="0"/>
            <a:satOff val="0"/>
            <a:lumOff val="0"/>
            <a:alphaOff val="0"/>
          </a:schemeClr>
        </a:solidFill>
        <a:ln w="12700" cap="flat" cmpd="sng" algn="ctr">
          <a:solidFill>
            <a:schemeClr val="accent2">
              <a:hueOff val="0"/>
              <a:satOff val="0"/>
              <a:lumOff val="0"/>
              <a:alphaOff val="0"/>
            </a:schemeClr>
          </a:solidFill>
          <a:prstDash val="solid"/>
          <a:miter lim="800000"/>
        </a:ln>
        <a:effectLst/>
      </dsp:spPr>
      <dsp:style>
        <a:lnRef idx="2">
          <a:scrgbClr r="0" g="0" b="0"/>
        </a:lnRef>
        <a:fillRef idx="1">
          <a:scrgbClr r="0" g="0" b="0"/>
        </a:fillRef>
        <a:effectRef idx="0">
          <a:scrgbClr r="0" g="0" b="0"/>
        </a:effectRef>
        <a:fontRef idx="minor">
          <a:schemeClr val="lt1"/>
        </a:fontRef>
      </dsp:style>
    </dsp:sp>
    <dsp:sp modelId="{86976D0E-8F5B-4AE9-B2D8-F229D4AD95D2}">
      <dsp:nvSpPr>
        <dsp:cNvPr id="0" name=""/>
        <dsp:cNvSpPr/>
      </dsp:nvSpPr>
      <dsp:spPr>
        <a:xfrm>
          <a:off x="0" y="0"/>
          <a:ext cx="10515600" cy="1087834"/>
        </a:xfrm>
        <a:prstGeom prst="rect">
          <a:avLst/>
        </a:prstGeom>
        <a:noFill/>
        <a:ln>
          <a:noFill/>
        </a:ln>
        <a:effectLst/>
      </dsp:spPr>
      <dsp:style>
        <a:lnRef idx="0">
          <a:scrgbClr r="0" g="0" b="0"/>
        </a:lnRef>
        <a:fillRef idx="0">
          <a:scrgbClr r="0" g="0" b="0"/>
        </a:fillRef>
        <a:effectRef idx="0">
          <a:scrgbClr r="0" g="0" b="0"/>
        </a:effectRef>
        <a:fontRef idx="minor"/>
      </dsp:style>
      <dsp:txBody>
        <a:bodyPr spcFirstLastPara="0" vert="horz" wrap="square" lIns="80010" tIns="80010" rIns="80010" bIns="80010" numCol="1" spcCol="1270" anchor="t" anchorCtr="0">
          <a:noAutofit/>
        </a:bodyPr>
        <a:lstStyle/>
        <a:p>
          <a:pPr marL="0" lvl="0" indent="0" algn="l" defTabSz="933450">
            <a:lnSpc>
              <a:spcPct val="100000"/>
            </a:lnSpc>
            <a:spcBef>
              <a:spcPct val="0"/>
            </a:spcBef>
            <a:spcAft>
              <a:spcPct val="35000"/>
            </a:spcAft>
            <a:buNone/>
          </a:pPr>
          <a:r>
            <a:rPr lang="en-US" sz="2100" kern="1200"/>
            <a:t>Additional matters:</a:t>
          </a:r>
        </a:p>
      </dsp:txBody>
      <dsp:txXfrm>
        <a:off x="0" y="0"/>
        <a:ext cx="10515600" cy="1087834"/>
      </dsp:txXfrm>
    </dsp:sp>
    <dsp:sp modelId="{AA8A5679-D3E5-4562-B7E0-E56CD186620A}">
      <dsp:nvSpPr>
        <dsp:cNvPr id="0" name=""/>
        <dsp:cNvSpPr/>
      </dsp:nvSpPr>
      <dsp:spPr>
        <a:xfrm>
          <a:off x="0" y="1087834"/>
          <a:ext cx="10515600" cy="0"/>
        </a:xfrm>
        <a:prstGeom prst="line">
          <a:avLst/>
        </a:prstGeom>
        <a:solidFill>
          <a:schemeClr val="accent2">
            <a:hueOff val="0"/>
            <a:satOff val="0"/>
            <a:lumOff val="0"/>
            <a:alphaOff val="0"/>
          </a:schemeClr>
        </a:solidFill>
        <a:ln w="12700" cap="flat" cmpd="sng" algn="ctr">
          <a:solidFill>
            <a:schemeClr val="accent2">
              <a:hueOff val="0"/>
              <a:satOff val="0"/>
              <a:lumOff val="0"/>
              <a:alphaOff val="0"/>
            </a:schemeClr>
          </a:solidFill>
          <a:prstDash val="solid"/>
          <a:miter lim="800000"/>
        </a:ln>
        <a:effectLst/>
      </dsp:spPr>
      <dsp:style>
        <a:lnRef idx="2">
          <a:scrgbClr r="0" g="0" b="0"/>
        </a:lnRef>
        <a:fillRef idx="1">
          <a:scrgbClr r="0" g="0" b="0"/>
        </a:fillRef>
        <a:effectRef idx="0">
          <a:scrgbClr r="0" g="0" b="0"/>
        </a:effectRef>
        <a:fontRef idx="minor">
          <a:schemeClr val="lt1"/>
        </a:fontRef>
      </dsp:style>
    </dsp:sp>
    <dsp:sp modelId="{7E6F7885-9ED4-48F2-B27B-9C3261372D36}">
      <dsp:nvSpPr>
        <dsp:cNvPr id="0" name=""/>
        <dsp:cNvSpPr/>
      </dsp:nvSpPr>
      <dsp:spPr>
        <a:xfrm>
          <a:off x="0" y="1087834"/>
          <a:ext cx="10515600" cy="1087834"/>
        </a:xfrm>
        <a:prstGeom prst="rect">
          <a:avLst/>
        </a:prstGeom>
        <a:noFill/>
        <a:ln>
          <a:noFill/>
        </a:ln>
        <a:effectLst/>
      </dsp:spPr>
      <dsp:style>
        <a:lnRef idx="0">
          <a:scrgbClr r="0" g="0" b="0"/>
        </a:lnRef>
        <a:fillRef idx="0">
          <a:scrgbClr r="0" g="0" b="0"/>
        </a:fillRef>
        <a:effectRef idx="0">
          <a:scrgbClr r="0" g="0" b="0"/>
        </a:effectRef>
        <a:fontRef idx="minor"/>
      </dsp:style>
      <dsp:txBody>
        <a:bodyPr spcFirstLastPara="0" vert="horz" wrap="square" lIns="80010" tIns="80010" rIns="80010" bIns="80010" numCol="1" spcCol="1270" anchor="t" anchorCtr="0">
          <a:noAutofit/>
        </a:bodyPr>
        <a:lstStyle/>
        <a:p>
          <a:pPr marL="0" lvl="0" indent="0" algn="l" defTabSz="933450">
            <a:lnSpc>
              <a:spcPct val="100000"/>
            </a:lnSpc>
            <a:spcBef>
              <a:spcPct val="0"/>
            </a:spcBef>
            <a:spcAft>
              <a:spcPct val="35000"/>
            </a:spcAft>
            <a:buNone/>
          </a:pPr>
          <a:r>
            <a:rPr lang="en-US" sz="2100" kern="1200"/>
            <a:t>The fact that any party refuses to submit to a genetic marker test shall be admissible and the court may draw an adverse inference from such refusal. </a:t>
          </a:r>
        </a:p>
      </dsp:txBody>
      <dsp:txXfrm>
        <a:off x="0" y="1087834"/>
        <a:ext cx="10515600" cy="1087834"/>
      </dsp:txXfrm>
    </dsp:sp>
    <dsp:sp modelId="{A4039EC5-9F09-44C5-B08F-E039B2F756C8}">
      <dsp:nvSpPr>
        <dsp:cNvPr id="0" name=""/>
        <dsp:cNvSpPr/>
      </dsp:nvSpPr>
      <dsp:spPr>
        <a:xfrm>
          <a:off x="0" y="2175669"/>
          <a:ext cx="10515600" cy="0"/>
        </a:xfrm>
        <a:prstGeom prst="line">
          <a:avLst/>
        </a:prstGeom>
        <a:solidFill>
          <a:schemeClr val="accent2">
            <a:hueOff val="0"/>
            <a:satOff val="0"/>
            <a:lumOff val="0"/>
            <a:alphaOff val="0"/>
          </a:schemeClr>
        </a:solidFill>
        <a:ln w="12700" cap="flat" cmpd="sng" algn="ctr">
          <a:solidFill>
            <a:schemeClr val="accent2">
              <a:hueOff val="0"/>
              <a:satOff val="0"/>
              <a:lumOff val="0"/>
              <a:alphaOff val="0"/>
            </a:schemeClr>
          </a:solidFill>
          <a:prstDash val="solid"/>
          <a:miter lim="800000"/>
        </a:ln>
        <a:effectLst/>
      </dsp:spPr>
      <dsp:style>
        <a:lnRef idx="2">
          <a:scrgbClr r="0" g="0" b="0"/>
        </a:lnRef>
        <a:fillRef idx="1">
          <a:scrgbClr r="0" g="0" b="0"/>
        </a:fillRef>
        <a:effectRef idx="0">
          <a:scrgbClr r="0" g="0" b="0"/>
        </a:effectRef>
        <a:fontRef idx="minor">
          <a:schemeClr val="lt1"/>
        </a:fontRef>
      </dsp:style>
    </dsp:sp>
    <dsp:sp modelId="{3EE6CA30-336C-4259-8425-0BF30E01DA1B}">
      <dsp:nvSpPr>
        <dsp:cNvPr id="0" name=""/>
        <dsp:cNvSpPr/>
      </dsp:nvSpPr>
      <dsp:spPr>
        <a:xfrm>
          <a:off x="0" y="2175669"/>
          <a:ext cx="10515600" cy="1087834"/>
        </a:xfrm>
        <a:prstGeom prst="rect">
          <a:avLst/>
        </a:prstGeom>
        <a:noFill/>
        <a:ln>
          <a:noFill/>
        </a:ln>
        <a:effectLst/>
      </dsp:spPr>
      <dsp:style>
        <a:lnRef idx="0">
          <a:scrgbClr r="0" g="0" b="0"/>
        </a:lnRef>
        <a:fillRef idx="0">
          <a:scrgbClr r="0" g="0" b="0"/>
        </a:fillRef>
        <a:effectRef idx="0">
          <a:scrgbClr r="0" g="0" b="0"/>
        </a:effectRef>
        <a:fontRef idx="minor"/>
      </dsp:style>
      <dsp:txBody>
        <a:bodyPr spcFirstLastPara="0" vert="horz" wrap="square" lIns="80010" tIns="80010" rIns="80010" bIns="80010" numCol="1" spcCol="1270" anchor="t" anchorCtr="0">
          <a:noAutofit/>
        </a:bodyPr>
        <a:lstStyle/>
        <a:p>
          <a:pPr marL="0" lvl="0" indent="0" algn="l" defTabSz="933450">
            <a:lnSpc>
              <a:spcPct val="100000"/>
            </a:lnSpc>
            <a:spcBef>
              <a:spcPct val="0"/>
            </a:spcBef>
            <a:spcAft>
              <a:spcPct val="35000"/>
            </a:spcAft>
            <a:buNone/>
          </a:pPr>
          <a:r>
            <a:rPr lang="en-US" sz="2100" kern="1200" dirty="0"/>
            <a:t>Parentage can be established in the absence of genetic marker testing. A father cannot avoid being determined to be the child's father by refusing to participate in such a test. </a:t>
          </a:r>
        </a:p>
      </dsp:txBody>
      <dsp:txXfrm>
        <a:off x="0" y="2175669"/>
        <a:ext cx="10515600" cy="1087834"/>
      </dsp:txXfrm>
    </dsp:sp>
    <dsp:sp modelId="{691A5482-D97B-405B-A0DD-65C58DFD980E}">
      <dsp:nvSpPr>
        <dsp:cNvPr id="0" name=""/>
        <dsp:cNvSpPr/>
      </dsp:nvSpPr>
      <dsp:spPr>
        <a:xfrm>
          <a:off x="0" y="3263503"/>
          <a:ext cx="10515600" cy="0"/>
        </a:xfrm>
        <a:prstGeom prst="line">
          <a:avLst/>
        </a:prstGeom>
        <a:solidFill>
          <a:schemeClr val="accent2">
            <a:hueOff val="0"/>
            <a:satOff val="0"/>
            <a:lumOff val="0"/>
            <a:alphaOff val="0"/>
          </a:schemeClr>
        </a:solidFill>
        <a:ln w="12700" cap="flat" cmpd="sng" algn="ctr">
          <a:solidFill>
            <a:schemeClr val="accent2">
              <a:hueOff val="0"/>
              <a:satOff val="0"/>
              <a:lumOff val="0"/>
              <a:alphaOff val="0"/>
            </a:schemeClr>
          </a:solidFill>
          <a:prstDash val="solid"/>
          <a:miter lim="800000"/>
        </a:ln>
        <a:effectLst/>
      </dsp:spPr>
      <dsp:style>
        <a:lnRef idx="2">
          <a:scrgbClr r="0" g="0" b="0"/>
        </a:lnRef>
        <a:fillRef idx="1">
          <a:scrgbClr r="0" g="0" b="0"/>
        </a:fillRef>
        <a:effectRef idx="0">
          <a:scrgbClr r="0" g="0" b="0"/>
        </a:effectRef>
        <a:fontRef idx="minor">
          <a:schemeClr val="lt1"/>
        </a:fontRef>
      </dsp:style>
    </dsp:sp>
    <dsp:sp modelId="{9CF25267-3953-4C08-B6C7-EF304DA51829}">
      <dsp:nvSpPr>
        <dsp:cNvPr id="0" name=""/>
        <dsp:cNvSpPr/>
      </dsp:nvSpPr>
      <dsp:spPr>
        <a:xfrm>
          <a:off x="0" y="3263503"/>
          <a:ext cx="10515600" cy="1087834"/>
        </a:xfrm>
        <a:prstGeom prst="rect">
          <a:avLst/>
        </a:prstGeom>
        <a:noFill/>
        <a:ln>
          <a:noFill/>
        </a:ln>
        <a:effectLst/>
      </dsp:spPr>
      <dsp:style>
        <a:lnRef idx="0">
          <a:scrgbClr r="0" g="0" b="0"/>
        </a:lnRef>
        <a:fillRef idx="0">
          <a:scrgbClr r="0" g="0" b="0"/>
        </a:fillRef>
        <a:effectRef idx="0">
          <a:scrgbClr r="0" g="0" b="0"/>
        </a:effectRef>
        <a:fontRef idx="minor"/>
      </dsp:style>
      <dsp:txBody>
        <a:bodyPr spcFirstLastPara="0" vert="horz" wrap="square" lIns="80010" tIns="80010" rIns="80010" bIns="80010" numCol="1" spcCol="1270" anchor="t" anchorCtr="0">
          <a:noAutofit/>
        </a:bodyPr>
        <a:lstStyle/>
        <a:p>
          <a:pPr marL="0" lvl="0" indent="0" algn="l" defTabSz="933450">
            <a:lnSpc>
              <a:spcPct val="100000"/>
            </a:lnSpc>
            <a:spcBef>
              <a:spcPct val="0"/>
            </a:spcBef>
            <a:spcAft>
              <a:spcPct val="35000"/>
            </a:spcAft>
            <a:buNone/>
          </a:pPr>
          <a:r>
            <a:rPr lang="en-US" sz="2100" kern="1200"/>
            <a:t>In the absence of a genetic marker test to determine parentage, a court can make a finding of parentage using any and all other relevant evidence including affidavits and sworn testimony.</a:t>
          </a:r>
        </a:p>
      </dsp:txBody>
      <dsp:txXfrm>
        <a:off x="0" y="3263503"/>
        <a:ext cx="10515600" cy="1087834"/>
      </dsp:txXfrm>
    </dsp:sp>
  </dsp:spTree>
</dsp:drawing>
</file>

<file path=ppt/diagrams/drawing4.xml><?xml version="1.0" encoding="utf-8"?>
<dsp:drawing xmlns:dgm="http://schemas.openxmlformats.org/drawingml/2006/diagram" xmlns:dsp="http://schemas.microsoft.com/office/drawing/2008/diagram" xmlns:a="http://schemas.openxmlformats.org/drawingml/2006/main">
  <dsp:spTree>
    <dsp:nvGrpSpPr>
      <dsp:cNvPr id="0" name=""/>
      <dsp:cNvGrpSpPr/>
    </dsp:nvGrpSpPr>
    <dsp:grpSpPr/>
    <dsp:sp modelId="{651876EB-89ED-4FDD-8CA0-1433F047624F}">
      <dsp:nvSpPr>
        <dsp:cNvPr id="0" name=""/>
        <dsp:cNvSpPr/>
      </dsp:nvSpPr>
      <dsp:spPr>
        <a:xfrm>
          <a:off x="0" y="2703"/>
          <a:ext cx="6900512" cy="0"/>
        </a:xfrm>
        <a:prstGeom prst="line">
          <a:avLst/>
        </a:prstGeom>
        <a:solidFill>
          <a:schemeClr val="accent2">
            <a:hueOff val="0"/>
            <a:satOff val="0"/>
            <a:lumOff val="0"/>
            <a:alphaOff val="0"/>
          </a:schemeClr>
        </a:solidFill>
        <a:ln w="12700" cap="flat" cmpd="sng" algn="ctr">
          <a:solidFill>
            <a:schemeClr val="accent2">
              <a:hueOff val="0"/>
              <a:satOff val="0"/>
              <a:lumOff val="0"/>
              <a:alphaOff val="0"/>
            </a:schemeClr>
          </a:solidFill>
          <a:prstDash val="solid"/>
          <a:miter lim="800000"/>
        </a:ln>
        <a:effectLst/>
      </dsp:spPr>
      <dsp:style>
        <a:lnRef idx="2">
          <a:scrgbClr r="0" g="0" b="0"/>
        </a:lnRef>
        <a:fillRef idx="1">
          <a:scrgbClr r="0" g="0" b="0"/>
        </a:fillRef>
        <a:effectRef idx="0">
          <a:scrgbClr r="0" g="0" b="0"/>
        </a:effectRef>
        <a:fontRef idx="minor">
          <a:schemeClr val="lt1"/>
        </a:fontRef>
      </dsp:style>
    </dsp:sp>
    <dsp:sp modelId="{184D7CD2-3B6D-4444-BCFB-1FF4F3F76379}">
      <dsp:nvSpPr>
        <dsp:cNvPr id="0" name=""/>
        <dsp:cNvSpPr/>
      </dsp:nvSpPr>
      <dsp:spPr>
        <a:xfrm>
          <a:off x="0" y="2703"/>
          <a:ext cx="6900512" cy="1843578"/>
        </a:xfrm>
        <a:prstGeom prst="rect">
          <a:avLst/>
        </a:prstGeom>
        <a:noFill/>
        <a:ln>
          <a:noFill/>
        </a:ln>
        <a:effectLst/>
      </dsp:spPr>
      <dsp:style>
        <a:lnRef idx="0">
          <a:scrgbClr r="0" g="0" b="0"/>
        </a:lnRef>
        <a:fillRef idx="0">
          <a:scrgbClr r="0" g="0" b="0"/>
        </a:fillRef>
        <a:effectRef idx="0">
          <a:scrgbClr r="0" g="0" b="0"/>
        </a:effectRef>
        <a:fontRef idx="minor"/>
      </dsp:style>
      <dsp:txBody>
        <a:bodyPr spcFirstLastPara="0" vert="horz" wrap="square" lIns="110490" tIns="110490" rIns="110490" bIns="110490" numCol="1" spcCol="1270" anchor="t" anchorCtr="0">
          <a:noAutofit/>
        </a:bodyPr>
        <a:lstStyle/>
        <a:p>
          <a:pPr marL="0" lvl="0" indent="0" algn="l" defTabSz="1289050">
            <a:lnSpc>
              <a:spcPct val="90000"/>
            </a:lnSpc>
            <a:spcBef>
              <a:spcPct val="0"/>
            </a:spcBef>
            <a:spcAft>
              <a:spcPct val="35000"/>
            </a:spcAft>
            <a:buNone/>
          </a:pPr>
          <a:r>
            <a:rPr lang="en-US" sz="2900" kern="1200" dirty="0"/>
            <a:t>Once a judgment has the effect of a judgment, it can only be challenged within one year on the basis of fraud, duress, or material mistake of fact. (209C, 11a)</a:t>
          </a:r>
        </a:p>
      </dsp:txBody>
      <dsp:txXfrm>
        <a:off x="0" y="2703"/>
        <a:ext cx="6900512" cy="1843578"/>
      </dsp:txXfrm>
    </dsp:sp>
    <dsp:sp modelId="{FB1480AA-5928-49DA-A2FA-A238E34D6130}">
      <dsp:nvSpPr>
        <dsp:cNvPr id="0" name=""/>
        <dsp:cNvSpPr/>
      </dsp:nvSpPr>
      <dsp:spPr>
        <a:xfrm>
          <a:off x="0" y="1846281"/>
          <a:ext cx="6900512" cy="0"/>
        </a:xfrm>
        <a:prstGeom prst="line">
          <a:avLst/>
        </a:prstGeom>
        <a:solidFill>
          <a:schemeClr val="accent3">
            <a:hueOff val="0"/>
            <a:satOff val="0"/>
            <a:lumOff val="0"/>
            <a:alphaOff val="0"/>
          </a:schemeClr>
        </a:solidFill>
        <a:ln w="12700" cap="flat" cmpd="sng" algn="ctr">
          <a:solidFill>
            <a:schemeClr val="accent3">
              <a:hueOff val="0"/>
              <a:satOff val="0"/>
              <a:lumOff val="0"/>
              <a:alphaOff val="0"/>
            </a:schemeClr>
          </a:solidFill>
          <a:prstDash val="solid"/>
          <a:miter lim="800000"/>
        </a:ln>
        <a:effectLst/>
      </dsp:spPr>
      <dsp:style>
        <a:lnRef idx="2">
          <a:scrgbClr r="0" g="0" b="0"/>
        </a:lnRef>
        <a:fillRef idx="1">
          <a:scrgbClr r="0" g="0" b="0"/>
        </a:fillRef>
        <a:effectRef idx="0">
          <a:scrgbClr r="0" g="0" b="0"/>
        </a:effectRef>
        <a:fontRef idx="minor">
          <a:schemeClr val="lt1"/>
        </a:fontRef>
      </dsp:style>
    </dsp:sp>
    <dsp:sp modelId="{E0AA36AD-522A-4AF8-B40E-616B6EB74AE8}">
      <dsp:nvSpPr>
        <dsp:cNvPr id="0" name=""/>
        <dsp:cNvSpPr/>
      </dsp:nvSpPr>
      <dsp:spPr>
        <a:xfrm>
          <a:off x="0" y="1846281"/>
          <a:ext cx="6900512" cy="1843578"/>
        </a:xfrm>
        <a:prstGeom prst="rect">
          <a:avLst/>
        </a:prstGeom>
        <a:noFill/>
        <a:ln>
          <a:noFill/>
        </a:ln>
        <a:effectLst/>
      </dsp:spPr>
      <dsp:style>
        <a:lnRef idx="0">
          <a:scrgbClr r="0" g="0" b="0"/>
        </a:lnRef>
        <a:fillRef idx="0">
          <a:scrgbClr r="0" g="0" b="0"/>
        </a:fillRef>
        <a:effectRef idx="0">
          <a:scrgbClr r="0" g="0" b="0"/>
        </a:effectRef>
        <a:fontRef idx="minor"/>
      </dsp:style>
      <dsp:txBody>
        <a:bodyPr spcFirstLastPara="0" vert="horz" wrap="square" lIns="110490" tIns="110490" rIns="110490" bIns="110490" numCol="1" spcCol="1270" anchor="t" anchorCtr="0">
          <a:noAutofit/>
        </a:bodyPr>
        <a:lstStyle/>
        <a:p>
          <a:pPr marL="0" lvl="0" indent="0" algn="l" defTabSz="1289050">
            <a:lnSpc>
              <a:spcPct val="90000"/>
            </a:lnSpc>
            <a:spcBef>
              <a:spcPct val="0"/>
            </a:spcBef>
            <a:spcAft>
              <a:spcPct val="35000"/>
            </a:spcAft>
            <a:buNone/>
          </a:pPr>
          <a:r>
            <a:rPr lang="en-US" sz="2900" kern="1200"/>
            <a:t>One exception to the one year requirement to set aside the judgment: Prove fraud on the court.</a:t>
          </a:r>
        </a:p>
      </dsp:txBody>
      <dsp:txXfrm>
        <a:off x="0" y="1846281"/>
        <a:ext cx="6900512" cy="1843578"/>
      </dsp:txXfrm>
    </dsp:sp>
    <dsp:sp modelId="{7F51F836-6A6F-48C9-B194-63245F1393D1}">
      <dsp:nvSpPr>
        <dsp:cNvPr id="0" name=""/>
        <dsp:cNvSpPr/>
      </dsp:nvSpPr>
      <dsp:spPr>
        <a:xfrm>
          <a:off x="0" y="3689859"/>
          <a:ext cx="6900512" cy="0"/>
        </a:xfrm>
        <a:prstGeom prst="line">
          <a:avLst/>
        </a:prstGeom>
        <a:solidFill>
          <a:schemeClr val="accent4">
            <a:hueOff val="0"/>
            <a:satOff val="0"/>
            <a:lumOff val="0"/>
            <a:alphaOff val="0"/>
          </a:schemeClr>
        </a:solidFill>
        <a:ln w="12700" cap="flat" cmpd="sng" algn="ctr">
          <a:solidFill>
            <a:schemeClr val="accent4">
              <a:hueOff val="0"/>
              <a:satOff val="0"/>
              <a:lumOff val="0"/>
              <a:alphaOff val="0"/>
            </a:schemeClr>
          </a:solidFill>
          <a:prstDash val="solid"/>
          <a:miter lim="800000"/>
        </a:ln>
        <a:effectLst/>
      </dsp:spPr>
      <dsp:style>
        <a:lnRef idx="2">
          <a:scrgbClr r="0" g="0" b="0"/>
        </a:lnRef>
        <a:fillRef idx="1">
          <a:scrgbClr r="0" g="0" b="0"/>
        </a:fillRef>
        <a:effectRef idx="0">
          <a:scrgbClr r="0" g="0" b="0"/>
        </a:effectRef>
        <a:fontRef idx="minor">
          <a:schemeClr val="lt1"/>
        </a:fontRef>
      </dsp:style>
    </dsp:sp>
    <dsp:sp modelId="{9CDD1F68-AB42-477A-A68D-9651B747F8A9}">
      <dsp:nvSpPr>
        <dsp:cNvPr id="0" name=""/>
        <dsp:cNvSpPr/>
      </dsp:nvSpPr>
      <dsp:spPr>
        <a:xfrm>
          <a:off x="0" y="3689859"/>
          <a:ext cx="6900512" cy="1843578"/>
        </a:xfrm>
        <a:prstGeom prst="rect">
          <a:avLst/>
        </a:prstGeom>
        <a:noFill/>
        <a:ln>
          <a:noFill/>
        </a:ln>
        <a:effectLst/>
      </dsp:spPr>
      <dsp:style>
        <a:lnRef idx="0">
          <a:scrgbClr r="0" g="0" b="0"/>
        </a:lnRef>
        <a:fillRef idx="0">
          <a:scrgbClr r="0" g="0" b="0"/>
        </a:fillRef>
        <a:effectRef idx="0">
          <a:scrgbClr r="0" g="0" b="0"/>
        </a:effectRef>
        <a:fontRef idx="minor"/>
      </dsp:style>
      <dsp:txBody>
        <a:bodyPr spcFirstLastPara="0" vert="horz" wrap="square" lIns="110490" tIns="110490" rIns="110490" bIns="110490" numCol="1" spcCol="1270" anchor="t" anchorCtr="0">
          <a:noAutofit/>
        </a:bodyPr>
        <a:lstStyle/>
        <a:p>
          <a:pPr marL="0" lvl="0" indent="0" algn="l" defTabSz="1289050">
            <a:lnSpc>
              <a:spcPct val="90000"/>
            </a:lnSpc>
            <a:spcBef>
              <a:spcPct val="0"/>
            </a:spcBef>
            <a:spcAft>
              <a:spcPct val="35000"/>
            </a:spcAft>
            <a:buNone/>
          </a:pPr>
          <a:r>
            <a:rPr lang="en-US" sz="2900" kern="1200" dirty="0"/>
            <a:t>Fraud on the court: A party seeking to demonstrate fraud must prove the most egregious conduct involving a corruption of the judicial process itself. </a:t>
          </a:r>
        </a:p>
      </dsp:txBody>
      <dsp:txXfrm>
        <a:off x="0" y="3689859"/>
        <a:ext cx="6900512" cy="1843578"/>
      </dsp:txXfrm>
    </dsp:sp>
  </dsp:spTree>
</dsp:drawing>
</file>

<file path=ppt/diagrams/drawing5.xml><?xml version="1.0" encoding="utf-8"?>
<dsp:drawing xmlns:dgm="http://schemas.openxmlformats.org/drawingml/2006/diagram" xmlns:dsp="http://schemas.microsoft.com/office/drawing/2008/diagram" xmlns:a="http://schemas.openxmlformats.org/drawingml/2006/main">
  <dsp:spTree>
    <dsp:nvGrpSpPr>
      <dsp:cNvPr id="0" name=""/>
      <dsp:cNvGrpSpPr/>
    </dsp:nvGrpSpPr>
    <dsp:grpSpPr/>
    <dsp:sp modelId="{6678F429-D2DE-4739-A312-024BFC39ABEB}">
      <dsp:nvSpPr>
        <dsp:cNvPr id="0" name=""/>
        <dsp:cNvSpPr/>
      </dsp:nvSpPr>
      <dsp:spPr>
        <a:xfrm>
          <a:off x="0" y="2703"/>
          <a:ext cx="6900512" cy="0"/>
        </a:xfrm>
        <a:prstGeom prst="line">
          <a:avLst/>
        </a:prstGeom>
        <a:solidFill>
          <a:schemeClr val="accent2">
            <a:hueOff val="0"/>
            <a:satOff val="0"/>
            <a:lumOff val="0"/>
            <a:alphaOff val="0"/>
          </a:schemeClr>
        </a:solidFill>
        <a:ln w="12700" cap="flat" cmpd="sng" algn="ctr">
          <a:solidFill>
            <a:schemeClr val="accent2">
              <a:hueOff val="0"/>
              <a:satOff val="0"/>
              <a:lumOff val="0"/>
              <a:alphaOff val="0"/>
            </a:schemeClr>
          </a:solidFill>
          <a:prstDash val="solid"/>
          <a:miter lim="800000"/>
        </a:ln>
        <a:effectLst/>
      </dsp:spPr>
      <dsp:style>
        <a:lnRef idx="2">
          <a:scrgbClr r="0" g="0" b="0"/>
        </a:lnRef>
        <a:fillRef idx="1">
          <a:scrgbClr r="0" g="0" b="0"/>
        </a:fillRef>
        <a:effectRef idx="0">
          <a:scrgbClr r="0" g="0" b="0"/>
        </a:effectRef>
        <a:fontRef idx="minor">
          <a:schemeClr val="lt1"/>
        </a:fontRef>
      </dsp:style>
    </dsp:sp>
    <dsp:sp modelId="{157DC79F-180E-40D8-90EB-B47DAB7DB10F}">
      <dsp:nvSpPr>
        <dsp:cNvPr id="0" name=""/>
        <dsp:cNvSpPr/>
      </dsp:nvSpPr>
      <dsp:spPr>
        <a:xfrm>
          <a:off x="0" y="2703"/>
          <a:ext cx="6900512" cy="1843578"/>
        </a:xfrm>
        <a:prstGeom prst="rect">
          <a:avLst/>
        </a:prstGeom>
        <a:noFill/>
        <a:ln>
          <a:noFill/>
        </a:ln>
        <a:effectLst/>
      </dsp:spPr>
      <dsp:style>
        <a:lnRef idx="0">
          <a:scrgbClr r="0" g="0" b="0"/>
        </a:lnRef>
        <a:fillRef idx="0">
          <a:scrgbClr r="0" g="0" b="0"/>
        </a:fillRef>
        <a:effectRef idx="0">
          <a:scrgbClr r="0" g="0" b="0"/>
        </a:effectRef>
        <a:fontRef idx="minor"/>
      </dsp:style>
      <dsp:txBody>
        <a:bodyPr spcFirstLastPara="0" vert="horz" wrap="square" lIns="110490" tIns="110490" rIns="110490" bIns="110490" numCol="1" spcCol="1270" anchor="t" anchorCtr="0">
          <a:noAutofit/>
        </a:bodyPr>
        <a:lstStyle/>
        <a:p>
          <a:pPr marL="0" lvl="0" indent="0" algn="l" defTabSz="1289050">
            <a:lnSpc>
              <a:spcPct val="90000"/>
            </a:lnSpc>
            <a:spcBef>
              <a:spcPct val="0"/>
            </a:spcBef>
            <a:spcAft>
              <a:spcPct val="35000"/>
            </a:spcAft>
            <a:buNone/>
          </a:pPr>
          <a:r>
            <a:rPr lang="en-US" sz="2900" kern="1200"/>
            <a:t>Direct caretaking is key to the parent-child relationship!</a:t>
          </a:r>
        </a:p>
      </dsp:txBody>
      <dsp:txXfrm>
        <a:off x="0" y="2703"/>
        <a:ext cx="6900512" cy="1843578"/>
      </dsp:txXfrm>
    </dsp:sp>
    <dsp:sp modelId="{12EFF881-7446-44E3-B497-6F4406BF0061}">
      <dsp:nvSpPr>
        <dsp:cNvPr id="0" name=""/>
        <dsp:cNvSpPr/>
      </dsp:nvSpPr>
      <dsp:spPr>
        <a:xfrm>
          <a:off x="0" y="1846281"/>
          <a:ext cx="6900512" cy="0"/>
        </a:xfrm>
        <a:prstGeom prst="line">
          <a:avLst/>
        </a:prstGeom>
        <a:solidFill>
          <a:schemeClr val="accent2">
            <a:hueOff val="-727682"/>
            <a:satOff val="-41964"/>
            <a:lumOff val="4314"/>
            <a:alphaOff val="0"/>
          </a:schemeClr>
        </a:solidFill>
        <a:ln w="12700" cap="flat" cmpd="sng" algn="ctr">
          <a:solidFill>
            <a:schemeClr val="accent2">
              <a:hueOff val="-727682"/>
              <a:satOff val="-41964"/>
              <a:lumOff val="4314"/>
              <a:alphaOff val="0"/>
            </a:schemeClr>
          </a:solidFill>
          <a:prstDash val="solid"/>
          <a:miter lim="800000"/>
        </a:ln>
        <a:effectLst/>
      </dsp:spPr>
      <dsp:style>
        <a:lnRef idx="2">
          <a:scrgbClr r="0" g="0" b="0"/>
        </a:lnRef>
        <a:fillRef idx="1">
          <a:scrgbClr r="0" g="0" b="0"/>
        </a:fillRef>
        <a:effectRef idx="0">
          <a:scrgbClr r="0" g="0" b="0"/>
        </a:effectRef>
        <a:fontRef idx="minor">
          <a:schemeClr val="lt1"/>
        </a:fontRef>
      </dsp:style>
    </dsp:sp>
    <dsp:sp modelId="{71BD1760-CBED-4EB0-9DF0-B770AA6217FE}">
      <dsp:nvSpPr>
        <dsp:cNvPr id="0" name=""/>
        <dsp:cNvSpPr/>
      </dsp:nvSpPr>
      <dsp:spPr>
        <a:xfrm>
          <a:off x="0" y="1846281"/>
          <a:ext cx="6900512" cy="1843578"/>
        </a:xfrm>
        <a:prstGeom prst="rect">
          <a:avLst/>
        </a:prstGeom>
        <a:noFill/>
        <a:ln>
          <a:noFill/>
        </a:ln>
        <a:effectLst/>
      </dsp:spPr>
      <dsp:style>
        <a:lnRef idx="0">
          <a:scrgbClr r="0" g="0" b="0"/>
        </a:lnRef>
        <a:fillRef idx="0">
          <a:scrgbClr r="0" g="0" b="0"/>
        </a:fillRef>
        <a:effectRef idx="0">
          <a:scrgbClr r="0" g="0" b="0"/>
        </a:effectRef>
        <a:fontRef idx="minor"/>
      </dsp:style>
      <dsp:txBody>
        <a:bodyPr spcFirstLastPara="0" vert="horz" wrap="square" lIns="110490" tIns="110490" rIns="110490" bIns="110490" numCol="1" spcCol="1270" anchor="t" anchorCtr="0">
          <a:noAutofit/>
        </a:bodyPr>
        <a:lstStyle/>
        <a:p>
          <a:pPr marL="0" lvl="0" indent="0" algn="l" defTabSz="1289050">
            <a:lnSpc>
              <a:spcPct val="90000"/>
            </a:lnSpc>
            <a:spcBef>
              <a:spcPct val="0"/>
            </a:spcBef>
            <a:spcAft>
              <a:spcPct val="35000"/>
            </a:spcAft>
            <a:buNone/>
          </a:pPr>
          <a:r>
            <a:rPr lang="en-US" sz="2900" kern="1200" dirty="0"/>
            <a:t>Caretaking is the particular subset of tasks having most directly to do with interacting with and on behalf of the child.</a:t>
          </a:r>
        </a:p>
      </dsp:txBody>
      <dsp:txXfrm>
        <a:off x="0" y="1846281"/>
        <a:ext cx="6900512" cy="1843578"/>
      </dsp:txXfrm>
    </dsp:sp>
    <dsp:sp modelId="{92F46FEA-3E9B-4AF8-9832-8AD9496DEE82}">
      <dsp:nvSpPr>
        <dsp:cNvPr id="0" name=""/>
        <dsp:cNvSpPr/>
      </dsp:nvSpPr>
      <dsp:spPr>
        <a:xfrm>
          <a:off x="0" y="3689859"/>
          <a:ext cx="6900512" cy="0"/>
        </a:xfrm>
        <a:prstGeom prst="line">
          <a:avLst/>
        </a:prstGeom>
        <a:solidFill>
          <a:schemeClr val="accent2">
            <a:hueOff val="-1455363"/>
            <a:satOff val="-83928"/>
            <a:lumOff val="8628"/>
            <a:alphaOff val="0"/>
          </a:schemeClr>
        </a:solidFill>
        <a:ln w="12700" cap="flat" cmpd="sng" algn="ctr">
          <a:solidFill>
            <a:schemeClr val="accent2">
              <a:hueOff val="-1455363"/>
              <a:satOff val="-83928"/>
              <a:lumOff val="8628"/>
              <a:alphaOff val="0"/>
            </a:schemeClr>
          </a:solidFill>
          <a:prstDash val="solid"/>
          <a:miter lim="800000"/>
        </a:ln>
        <a:effectLst/>
      </dsp:spPr>
      <dsp:style>
        <a:lnRef idx="2">
          <a:scrgbClr r="0" g="0" b="0"/>
        </a:lnRef>
        <a:fillRef idx="1">
          <a:scrgbClr r="0" g="0" b="0"/>
        </a:fillRef>
        <a:effectRef idx="0">
          <a:scrgbClr r="0" g="0" b="0"/>
        </a:effectRef>
        <a:fontRef idx="minor">
          <a:schemeClr val="lt1"/>
        </a:fontRef>
      </dsp:style>
    </dsp:sp>
    <dsp:sp modelId="{29B8E79F-4D32-4C1A-8E0B-3392029C15DC}">
      <dsp:nvSpPr>
        <dsp:cNvPr id="0" name=""/>
        <dsp:cNvSpPr/>
      </dsp:nvSpPr>
      <dsp:spPr>
        <a:xfrm>
          <a:off x="0" y="3689859"/>
          <a:ext cx="6900512" cy="1843578"/>
        </a:xfrm>
        <a:prstGeom prst="rect">
          <a:avLst/>
        </a:prstGeom>
        <a:noFill/>
        <a:ln>
          <a:noFill/>
        </a:ln>
        <a:effectLst/>
      </dsp:spPr>
      <dsp:style>
        <a:lnRef idx="0">
          <a:scrgbClr r="0" g="0" b="0"/>
        </a:lnRef>
        <a:fillRef idx="0">
          <a:scrgbClr r="0" g="0" b="0"/>
        </a:fillRef>
        <a:effectRef idx="0">
          <a:scrgbClr r="0" g="0" b="0"/>
        </a:effectRef>
        <a:fontRef idx="minor"/>
      </dsp:style>
      <dsp:txBody>
        <a:bodyPr spcFirstLastPara="0" vert="horz" wrap="square" lIns="110490" tIns="110490" rIns="110490" bIns="110490" numCol="1" spcCol="1270" anchor="t" anchorCtr="0">
          <a:noAutofit/>
        </a:bodyPr>
        <a:lstStyle/>
        <a:p>
          <a:pPr marL="0" lvl="0" indent="0" algn="l" defTabSz="1289050">
            <a:lnSpc>
              <a:spcPct val="90000"/>
            </a:lnSpc>
            <a:spcBef>
              <a:spcPct val="0"/>
            </a:spcBef>
            <a:spcAft>
              <a:spcPct val="35000"/>
            </a:spcAft>
            <a:buNone/>
          </a:pPr>
          <a:r>
            <a:rPr lang="en-US" sz="2900" kern="1200" dirty="0"/>
            <a:t>Direct delivery of day-to-day care and supervision of the child [grooming, feeding, medical care and physical supervision]</a:t>
          </a:r>
        </a:p>
      </dsp:txBody>
      <dsp:txXfrm>
        <a:off x="0" y="3689859"/>
        <a:ext cx="6900512" cy="1843578"/>
      </dsp:txXfrm>
    </dsp:sp>
  </dsp:spTree>
</dsp:drawing>
</file>

<file path=ppt/diagrams/drawing6.xml><?xml version="1.0" encoding="utf-8"?>
<dsp:drawing xmlns:dgm="http://schemas.openxmlformats.org/drawingml/2006/diagram" xmlns:dsp="http://schemas.microsoft.com/office/drawing/2008/diagram" xmlns:a="http://schemas.openxmlformats.org/drawingml/2006/main">
  <dsp:spTree>
    <dsp:nvGrpSpPr>
      <dsp:cNvPr id="0" name=""/>
      <dsp:cNvGrpSpPr/>
    </dsp:nvGrpSpPr>
    <dsp:grpSpPr/>
    <dsp:sp modelId="{9C04EC6F-D0E8-4D6D-9ED4-23569A50E5A0}">
      <dsp:nvSpPr>
        <dsp:cNvPr id="0" name=""/>
        <dsp:cNvSpPr/>
      </dsp:nvSpPr>
      <dsp:spPr>
        <a:xfrm>
          <a:off x="0" y="0"/>
          <a:ext cx="6900512" cy="0"/>
        </a:xfrm>
        <a:prstGeom prst="line">
          <a:avLst/>
        </a:prstGeom>
        <a:solidFill>
          <a:schemeClr val="accent2">
            <a:hueOff val="0"/>
            <a:satOff val="0"/>
            <a:lumOff val="0"/>
            <a:alphaOff val="0"/>
          </a:schemeClr>
        </a:solidFill>
        <a:ln w="12700" cap="flat" cmpd="sng" algn="ctr">
          <a:solidFill>
            <a:schemeClr val="accent2">
              <a:hueOff val="0"/>
              <a:satOff val="0"/>
              <a:lumOff val="0"/>
              <a:alphaOff val="0"/>
            </a:schemeClr>
          </a:solidFill>
          <a:prstDash val="solid"/>
          <a:miter lim="800000"/>
        </a:ln>
        <a:effectLst/>
      </dsp:spPr>
      <dsp:style>
        <a:lnRef idx="2">
          <a:scrgbClr r="0" g="0" b="0"/>
        </a:lnRef>
        <a:fillRef idx="1">
          <a:scrgbClr r="0" g="0" b="0"/>
        </a:fillRef>
        <a:effectRef idx="0">
          <a:scrgbClr r="0" g="0" b="0"/>
        </a:effectRef>
        <a:fontRef idx="minor">
          <a:schemeClr val="lt1"/>
        </a:fontRef>
      </dsp:style>
    </dsp:sp>
    <dsp:sp modelId="{2A1D6137-F288-4FCF-ADAF-0706DB3F4CC0}">
      <dsp:nvSpPr>
        <dsp:cNvPr id="0" name=""/>
        <dsp:cNvSpPr/>
      </dsp:nvSpPr>
      <dsp:spPr>
        <a:xfrm>
          <a:off x="0" y="0"/>
          <a:ext cx="6900512" cy="2768070"/>
        </a:xfrm>
        <a:prstGeom prst="rect">
          <a:avLst/>
        </a:prstGeom>
        <a:noFill/>
        <a:ln>
          <a:noFill/>
        </a:ln>
        <a:effectLst/>
      </dsp:spPr>
      <dsp:style>
        <a:lnRef idx="0">
          <a:scrgbClr r="0" g="0" b="0"/>
        </a:lnRef>
        <a:fillRef idx="0">
          <a:scrgbClr r="0" g="0" b="0"/>
        </a:fillRef>
        <a:effectRef idx="0">
          <a:scrgbClr r="0" g="0" b="0"/>
        </a:effectRef>
        <a:fontRef idx="minor"/>
      </dsp:style>
      <dsp:txBody>
        <a:bodyPr spcFirstLastPara="0" vert="horz" wrap="square" lIns="106680" tIns="106680" rIns="106680" bIns="106680" numCol="1" spcCol="1270" anchor="t" anchorCtr="0">
          <a:noAutofit/>
        </a:bodyPr>
        <a:lstStyle/>
        <a:p>
          <a:pPr marL="0" lvl="0" indent="0" algn="l" defTabSz="1244600">
            <a:lnSpc>
              <a:spcPct val="90000"/>
            </a:lnSpc>
            <a:spcBef>
              <a:spcPct val="0"/>
            </a:spcBef>
            <a:spcAft>
              <a:spcPct val="35000"/>
            </a:spcAft>
            <a:buNone/>
          </a:pPr>
          <a:r>
            <a:rPr lang="en-US" sz="2800" kern="1200"/>
            <a:t>All children are entitled to the safety precautions against domestic violence, regardless of the genesis/composition of their family.</a:t>
          </a:r>
        </a:p>
      </dsp:txBody>
      <dsp:txXfrm>
        <a:off x="0" y="0"/>
        <a:ext cx="6900512" cy="2768070"/>
      </dsp:txXfrm>
    </dsp:sp>
    <dsp:sp modelId="{3BE4E277-E797-4685-9539-39F958F00BB5}">
      <dsp:nvSpPr>
        <dsp:cNvPr id="0" name=""/>
        <dsp:cNvSpPr/>
      </dsp:nvSpPr>
      <dsp:spPr>
        <a:xfrm>
          <a:off x="0" y="2768070"/>
          <a:ext cx="6900512" cy="0"/>
        </a:xfrm>
        <a:prstGeom prst="line">
          <a:avLst/>
        </a:prstGeom>
        <a:solidFill>
          <a:schemeClr val="accent2">
            <a:hueOff val="-1455363"/>
            <a:satOff val="-83928"/>
            <a:lumOff val="8628"/>
            <a:alphaOff val="0"/>
          </a:schemeClr>
        </a:solidFill>
        <a:ln w="12700" cap="flat" cmpd="sng" algn="ctr">
          <a:solidFill>
            <a:schemeClr val="accent2">
              <a:hueOff val="-1455363"/>
              <a:satOff val="-83928"/>
              <a:lumOff val="8628"/>
              <a:alphaOff val="0"/>
            </a:schemeClr>
          </a:solidFill>
          <a:prstDash val="solid"/>
          <a:miter lim="800000"/>
        </a:ln>
        <a:effectLst/>
      </dsp:spPr>
      <dsp:style>
        <a:lnRef idx="2">
          <a:scrgbClr r="0" g="0" b="0"/>
        </a:lnRef>
        <a:fillRef idx="1">
          <a:scrgbClr r="0" g="0" b="0"/>
        </a:fillRef>
        <a:effectRef idx="0">
          <a:scrgbClr r="0" g="0" b="0"/>
        </a:effectRef>
        <a:fontRef idx="minor">
          <a:schemeClr val="lt1"/>
        </a:fontRef>
      </dsp:style>
    </dsp:sp>
    <dsp:sp modelId="{5522FDAF-37A2-4FEC-A353-F48DCEA75C7C}">
      <dsp:nvSpPr>
        <dsp:cNvPr id="0" name=""/>
        <dsp:cNvSpPr/>
      </dsp:nvSpPr>
      <dsp:spPr>
        <a:xfrm>
          <a:off x="0" y="2768070"/>
          <a:ext cx="6900512" cy="2768070"/>
        </a:xfrm>
        <a:prstGeom prst="rect">
          <a:avLst/>
        </a:prstGeom>
        <a:noFill/>
        <a:ln>
          <a:noFill/>
        </a:ln>
        <a:effectLst/>
      </dsp:spPr>
      <dsp:style>
        <a:lnRef idx="0">
          <a:scrgbClr r="0" g="0" b="0"/>
        </a:lnRef>
        <a:fillRef idx="0">
          <a:scrgbClr r="0" g="0" b="0"/>
        </a:fillRef>
        <a:effectRef idx="0">
          <a:scrgbClr r="0" g="0" b="0"/>
        </a:effectRef>
        <a:fontRef idx="minor"/>
      </dsp:style>
      <dsp:txBody>
        <a:bodyPr spcFirstLastPara="0" vert="horz" wrap="square" lIns="106680" tIns="106680" rIns="106680" bIns="106680" numCol="1" spcCol="1270" anchor="t" anchorCtr="0">
          <a:noAutofit/>
        </a:bodyPr>
        <a:lstStyle/>
        <a:p>
          <a:pPr marL="0" lvl="0" indent="0" algn="l" defTabSz="1244600">
            <a:lnSpc>
              <a:spcPct val="90000"/>
            </a:lnSpc>
            <a:spcBef>
              <a:spcPct val="0"/>
            </a:spcBef>
            <a:spcAft>
              <a:spcPct val="35000"/>
            </a:spcAft>
            <a:buNone/>
          </a:pPr>
          <a:r>
            <a:rPr lang="en-US" sz="2800" kern="1200"/>
            <a:t>Thus, a legal presumption against residential placement to an abusive parent, and safety for the child and the residential parent must be taken into consideration when determining decision making responsibility, residential placement and parenting time with the child.</a:t>
          </a:r>
        </a:p>
      </dsp:txBody>
      <dsp:txXfrm>
        <a:off x="0" y="2768070"/>
        <a:ext cx="6900512" cy="2768070"/>
      </dsp:txXfrm>
    </dsp:sp>
  </dsp:spTree>
</dsp:drawing>
</file>

<file path=ppt/diagrams/drawing7.xml><?xml version="1.0" encoding="utf-8"?>
<dsp:drawing xmlns:dgm="http://schemas.openxmlformats.org/drawingml/2006/diagram" xmlns:dsp="http://schemas.microsoft.com/office/drawing/2008/diagram" xmlns:a="http://schemas.openxmlformats.org/drawingml/2006/main">
  <dsp:spTree>
    <dsp:nvGrpSpPr>
      <dsp:cNvPr id="0" name=""/>
      <dsp:cNvGrpSpPr/>
    </dsp:nvGrpSpPr>
    <dsp:grpSpPr/>
    <dsp:sp modelId="{A73488ED-3B04-4951-85D7-E521064A7B2D}">
      <dsp:nvSpPr>
        <dsp:cNvPr id="0" name=""/>
        <dsp:cNvSpPr/>
      </dsp:nvSpPr>
      <dsp:spPr>
        <a:xfrm>
          <a:off x="0" y="675"/>
          <a:ext cx="6900512" cy="0"/>
        </a:xfrm>
        <a:prstGeom prst="line">
          <a:avLst/>
        </a:prstGeom>
        <a:solidFill>
          <a:schemeClr val="accent2">
            <a:hueOff val="0"/>
            <a:satOff val="0"/>
            <a:lumOff val="0"/>
            <a:alphaOff val="0"/>
          </a:schemeClr>
        </a:solidFill>
        <a:ln w="12700" cap="flat" cmpd="sng" algn="ctr">
          <a:solidFill>
            <a:schemeClr val="accent2">
              <a:hueOff val="0"/>
              <a:satOff val="0"/>
              <a:lumOff val="0"/>
              <a:alphaOff val="0"/>
            </a:schemeClr>
          </a:solidFill>
          <a:prstDash val="solid"/>
          <a:miter lim="800000"/>
        </a:ln>
        <a:effectLst/>
      </dsp:spPr>
      <dsp:style>
        <a:lnRef idx="2">
          <a:scrgbClr r="0" g="0" b="0"/>
        </a:lnRef>
        <a:fillRef idx="1">
          <a:scrgbClr r="0" g="0" b="0"/>
        </a:fillRef>
        <a:effectRef idx="0">
          <a:scrgbClr r="0" g="0" b="0"/>
        </a:effectRef>
        <a:fontRef idx="minor">
          <a:schemeClr val="lt1"/>
        </a:fontRef>
      </dsp:style>
    </dsp:sp>
    <dsp:sp modelId="{0D466480-5CF1-4284-B6AE-C6D46167018A}">
      <dsp:nvSpPr>
        <dsp:cNvPr id="0" name=""/>
        <dsp:cNvSpPr/>
      </dsp:nvSpPr>
      <dsp:spPr>
        <a:xfrm>
          <a:off x="0" y="675"/>
          <a:ext cx="6900512" cy="614976"/>
        </a:xfrm>
        <a:prstGeom prst="rect">
          <a:avLst/>
        </a:prstGeom>
        <a:noFill/>
        <a:ln>
          <a:noFill/>
        </a:ln>
        <a:effectLst/>
      </dsp:spPr>
      <dsp:style>
        <a:lnRef idx="0">
          <a:scrgbClr r="0" g="0" b="0"/>
        </a:lnRef>
        <a:fillRef idx="0">
          <a:scrgbClr r="0" g="0" b="0"/>
        </a:fillRef>
        <a:effectRef idx="0">
          <a:scrgbClr r="0" g="0" b="0"/>
        </a:effectRef>
        <a:fontRef idx="minor"/>
      </dsp:style>
      <dsp:txBody>
        <a:bodyPr spcFirstLastPara="0" vert="horz" wrap="square" lIns="106680" tIns="106680" rIns="106680" bIns="106680" numCol="1" spcCol="1270" anchor="t" anchorCtr="0">
          <a:noAutofit/>
        </a:bodyPr>
        <a:lstStyle/>
        <a:p>
          <a:pPr marL="0" lvl="0" indent="0" algn="l" defTabSz="1244600">
            <a:lnSpc>
              <a:spcPct val="90000"/>
            </a:lnSpc>
            <a:spcBef>
              <a:spcPct val="0"/>
            </a:spcBef>
            <a:spcAft>
              <a:spcPct val="35000"/>
            </a:spcAft>
            <a:buNone/>
          </a:pPr>
          <a:r>
            <a:rPr lang="en-US" sz="2800" kern="1200"/>
            <a:t>UIFSA M.G.L. c. 209D		</a:t>
          </a:r>
        </a:p>
      </dsp:txBody>
      <dsp:txXfrm>
        <a:off x="0" y="675"/>
        <a:ext cx="6900512" cy="614976"/>
      </dsp:txXfrm>
    </dsp:sp>
    <dsp:sp modelId="{77A3DD84-E8A0-4F2C-83C8-D43BEFF319C3}">
      <dsp:nvSpPr>
        <dsp:cNvPr id="0" name=""/>
        <dsp:cNvSpPr/>
      </dsp:nvSpPr>
      <dsp:spPr>
        <a:xfrm>
          <a:off x="0" y="615652"/>
          <a:ext cx="6900512" cy="0"/>
        </a:xfrm>
        <a:prstGeom prst="line">
          <a:avLst/>
        </a:prstGeom>
        <a:solidFill>
          <a:schemeClr val="accent3">
            <a:hueOff val="0"/>
            <a:satOff val="0"/>
            <a:lumOff val="0"/>
            <a:alphaOff val="0"/>
          </a:schemeClr>
        </a:solidFill>
        <a:ln w="12700" cap="flat" cmpd="sng" algn="ctr">
          <a:solidFill>
            <a:schemeClr val="accent3">
              <a:hueOff val="0"/>
              <a:satOff val="0"/>
              <a:lumOff val="0"/>
              <a:alphaOff val="0"/>
            </a:schemeClr>
          </a:solidFill>
          <a:prstDash val="solid"/>
          <a:miter lim="800000"/>
        </a:ln>
        <a:effectLst/>
      </dsp:spPr>
      <dsp:style>
        <a:lnRef idx="2">
          <a:scrgbClr r="0" g="0" b="0"/>
        </a:lnRef>
        <a:fillRef idx="1">
          <a:scrgbClr r="0" g="0" b="0"/>
        </a:fillRef>
        <a:effectRef idx="0">
          <a:scrgbClr r="0" g="0" b="0"/>
        </a:effectRef>
        <a:fontRef idx="minor">
          <a:schemeClr val="lt1"/>
        </a:fontRef>
      </dsp:style>
    </dsp:sp>
    <dsp:sp modelId="{6047BBD1-0479-4758-BA63-D448E8545E24}">
      <dsp:nvSpPr>
        <dsp:cNvPr id="0" name=""/>
        <dsp:cNvSpPr/>
      </dsp:nvSpPr>
      <dsp:spPr>
        <a:xfrm>
          <a:off x="0" y="615652"/>
          <a:ext cx="6900512" cy="614976"/>
        </a:xfrm>
        <a:prstGeom prst="rect">
          <a:avLst/>
        </a:prstGeom>
        <a:noFill/>
        <a:ln>
          <a:noFill/>
        </a:ln>
        <a:effectLst/>
      </dsp:spPr>
      <dsp:style>
        <a:lnRef idx="0">
          <a:scrgbClr r="0" g="0" b="0"/>
        </a:lnRef>
        <a:fillRef idx="0">
          <a:scrgbClr r="0" g="0" b="0"/>
        </a:fillRef>
        <a:effectRef idx="0">
          <a:scrgbClr r="0" g="0" b="0"/>
        </a:effectRef>
        <a:fontRef idx="minor"/>
      </dsp:style>
      <dsp:txBody>
        <a:bodyPr spcFirstLastPara="0" vert="horz" wrap="square" lIns="106680" tIns="106680" rIns="106680" bIns="106680" numCol="1" spcCol="1270" anchor="t" anchorCtr="0">
          <a:noAutofit/>
        </a:bodyPr>
        <a:lstStyle/>
        <a:p>
          <a:pPr marL="0" lvl="0" indent="0" algn="l" defTabSz="1244600">
            <a:lnSpc>
              <a:spcPct val="90000"/>
            </a:lnSpc>
            <a:spcBef>
              <a:spcPct val="0"/>
            </a:spcBef>
            <a:spcAft>
              <a:spcPct val="35000"/>
            </a:spcAft>
            <a:buNone/>
          </a:pPr>
          <a:r>
            <a:rPr lang="en-US" sz="2800" kern="1200"/>
            <a:t>M.G.L. c. 223 A (Long Arm Statute)</a:t>
          </a:r>
        </a:p>
      </dsp:txBody>
      <dsp:txXfrm>
        <a:off x="0" y="615652"/>
        <a:ext cx="6900512" cy="614976"/>
      </dsp:txXfrm>
    </dsp:sp>
    <dsp:sp modelId="{569D1BC8-F743-4C89-A57A-87C1E3DC8F56}">
      <dsp:nvSpPr>
        <dsp:cNvPr id="0" name=""/>
        <dsp:cNvSpPr/>
      </dsp:nvSpPr>
      <dsp:spPr>
        <a:xfrm>
          <a:off x="0" y="1230628"/>
          <a:ext cx="6900512" cy="0"/>
        </a:xfrm>
        <a:prstGeom prst="line">
          <a:avLst/>
        </a:prstGeom>
        <a:solidFill>
          <a:schemeClr val="accent4">
            <a:hueOff val="0"/>
            <a:satOff val="0"/>
            <a:lumOff val="0"/>
            <a:alphaOff val="0"/>
          </a:schemeClr>
        </a:solidFill>
        <a:ln w="12700" cap="flat" cmpd="sng" algn="ctr">
          <a:solidFill>
            <a:schemeClr val="accent4">
              <a:hueOff val="0"/>
              <a:satOff val="0"/>
              <a:lumOff val="0"/>
              <a:alphaOff val="0"/>
            </a:schemeClr>
          </a:solidFill>
          <a:prstDash val="solid"/>
          <a:miter lim="800000"/>
        </a:ln>
        <a:effectLst/>
      </dsp:spPr>
      <dsp:style>
        <a:lnRef idx="2">
          <a:scrgbClr r="0" g="0" b="0"/>
        </a:lnRef>
        <a:fillRef idx="1">
          <a:scrgbClr r="0" g="0" b="0"/>
        </a:fillRef>
        <a:effectRef idx="0">
          <a:scrgbClr r="0" g="0" b="0"/>
        </a:effectRef>
        <a:fontRef idx="minor">
          <a:schemeClr val="lt1"/>
        </a:fontRef>
      </dsp:style>
    </dsp:sp>
    <dsp:sp modelId="{9D84D53A-CA7F-496D-9507-E0242A0322C5}">
      <dsp:nvSpPr>
        <dsp:cNvPr id="0" name=""/>
        <dsp:cNvSpPr/>
      </dsp:nvSpPr>
      <dsp:spPr>
        <a:xfrm>
          <a:off x="0" y="1230628"/>
          <a:ext cx="6900512" cy="614976"/>
        </a:xfrm>
        <a:prstGeom prst="rect">
          <a:avLst/>
        </a:prstGeom>
        <a:noFill/>
        <a:ln>
          <a:noFill/>
        </a:ln>
        <a:effectLst/>
      </dsp:spPr>
      <dsp:style>
        <a:lnRef idx="0">
          <a:scrgbClr r="0" g="0" b="0"/>
        </a:lnRef>
        <a:fillRef idx="0">
          <a:scrgbClr r="0" g="0" b="0"/>
        </a:fillRef>
        <a:effectRef idx="0">
          <a:scrgbClr r="0" g="0" b="0"/>
        </a:effectRef>
        <a:fontRef idx="minor"/>
      </dsp:style>
      <dsp:txBody>
        <a:bodyPr spcFirstLastPara="0" vert="horz" wrap="square" lIns="106680" tIns="106680" rIns="106680" bIns="106680" numCol="1" spcCol="1270" anchor="t" anchorCtr="0">
          <a:noAutofit/>
        </a:bodyPr>
        <a:lstStyle/>
        <a:p>
          <a:pPr marL="0" lvl="0" indent="0" algn="l" defTabSz="1244600">
            <a:lnSpc>
              <a:spcPct val="90000"/>
            </a:lnSpc>
            <a:spcBef>
              <a:spcPct val="0"/>
            </a:spcBef>
            <a:spcAft>
              <a:spcPct val="35000"/>
            </a:spcAft>
            <a:buNone/>
          </a:pPr>
          <a:r>
            <a:rPr lang="en-US" sz="2800" kern="1200"/>
            <a:t>M.G.L. c. 209C section 11</a:t>
          </a:r>
        </a:p>
      </dsp:txBody>
      <dsp:txXfrm>
        <a:off x="0" y="1230628"/>
        <a:ext cx="6900512" cy="614976"/>
      </dsp:txXfrm>
    </dsp:sp>
    <dsp:sp modelId="{2C093C1E-9CE3-4B93-9B2E-7C4F63B669B8}">
      <dsp:nvSpPr>
        <dsp:cNvPr id="0" name=""/>
        <dsp:cNvSpPr/>
      </dsp:nvSpPr>
      <dsp:spPr>
        <a:xfrm>
          <a:off x="0" y="1845605"/>
          <a:ext cx="6900512" cy="0"/>
        </a:xfrm>
        <a:prstGeom prst="line">
          <a:avLst/>
        </a:prstGeom>
        <a:solidFill>
          <a:schemeClr val="accent5">
            <a:hueOff val="0"/>
            <a:satOff val="0"/>
            <a:lumOff val="0"/>
            <a:alphaOff val="0"/>
          </a:schemeClr>
        </a:solidFill>
        <a:ln w="12700" cap="flat" cmpd="sng" algn="ctr">
          <a:solidFill>
            <a:schemeClr val="accent5">
              <a:hueOff val="0"/>
              <a:satOff val="0"/>
              <a:lumOff val="0"/>
              <a:alphaOff val="0"/>
            </a:schemeClr>
          </a:solidFill>
          <a:prstDash val="solid"/>
          <a:miter lim="800000"/>
        </a:ln>
        <a:effectLst/>
      </dsp:spPr>
      <dsp:style>
        <a:lnRef idx="2">
          <a:scrgbClr r="0" g="0" b="0"/>
        </a:lnRef>
        <a:fillRef idx="1">
          <a:scrgbClr r="0" g="0" b="0"/>
        </a:fillRef>
        <a:effectRef idx="0">
          <a:scrgbClr r="0" g="0" b="0"/>
        </a:effectRef>
        <a:fontRef idx="minor">
          <a:schemeClr val="lt1"/>
        </a:fontRef>
      </dsp:style>
    </dsp:sp>
    <dsp:sp modelId="{A813FA02-FC9C-4100-91B8-E387632A7B54}">
      <dsp:nvSpPr>
        <dsp:cNvPr id="0" name=""/>
        <dsp:cNvSpPr/>
      </dsp:nvSpPr>
      <dsp:spPr>
        <a:xfrm>
          <a:off x="0" y="1845605"/>
          <a:ext cx="6900512" cy="614976"/>
        </a:xfrm>
        <a:prstGeom prst="rect">
          <a:avLst/>
        </a:prstGeom>
        <a:noFill/>
        <a:ln>
          <a:noFill/>
        </a:ln>
        <a:effectLst/>
      </dsp:spPr>
      <dsp:style>
        <a:lnRef idx="0">
          <a:scrgbClr r="0" g="0" b="0"/>
        </a:lnRef>
        <a:fillRef idx="0">
          <a:scrgbClr r="0" g="0" b="0"/>
        </a:fillRef>
        <a:effectRef idx="0">
          <a:scrgbClr r="0" g="0" b="0"/>
        </a:effectRef>
        <a:fontRef idx="minor"/>
      </dsp:style>
      <dsp:txBody>
        <a:bodyPr spcFirstLastPara="0" vert="horz" wrap="square" lIns="106680" tIns="106680" rIns="106680" bIns="106680" numCol="1" spcCol="1270" anchor="t" anchorCtr="0">
          <a:noAutofit/>
        </a:bodyPr>
        <a:lstStyle/>
        <a:p>
          <a:pPr marL="0" lvl="0" indent="0" algn="l" defTabSz="1244600">
            <a:lnSpc>
              <a:spcPct val="90000"/>
            </a:lnSpc>
            <a:spcBef>
              <a:spcPct val="0"/>
            </a:spcBef>
            <a:spcAft>
              <a:spcPct val="35000"/>
            </a:spcAft>
            <a:buNone/>
          </a:pPr>
          <a:r>
            <a:rPr lang="en-US" sz="2800" kern="1200"/>
            <a:t>M.G.L. c. 209C section 6(a)(4)</a:t>
          </a:r>
        </a:p>
      </dsp:txBody>
      <dsp:txXfrm>
        <a:off x="0" y="1845605"/>
        <a:ext cx="6900512" cy="614976"/>
      </dsp:txXfrm>
    </dsp:sp>
    <dsp:sp modelId="{217C52EC-1DF3-4B7D-93A6-E9484440BB67}">
      <dsp:nvSpPr>
        <dsp:cNvPr id="0" name=""/>
        <dsp:cNvSpPr/>
      </dsp:nvSpPr>
      <dsp:spPr>
        <a:xfrm>
          <a:off x="0" y="2460582"/>
          <a:ext cx="6900512" cy="0"/>
        </a:xfrm>
        <a:prstGeom prst="line">
          <a:avLst/>
        </a:prstGeom>
        <a:solidFill>
          <a:schemeClr val="accent6">
            <a:hueOff val="0"/>
            <a:satOff val="0"/>
            <a:lumOff val="0"/>
            <a:alphaOff val="0"/>
          </a:schemeClr>
        </a:solidFill>
        <a:ln w="12700" cap="flat" cmpd="sng" algn="ctr">
          <a:solidFill>
            <a:schemeClr val="accent6">
              <a:hueOff val="0"/>
              <a:satOff val="0"/>
              <a:lumOff val="0"/>
              <a:alphaOff val="0"/>
            </a:schemeClr>
          </a:solidFill>
          <a:prstDash val="solid"/>
          <a:miter lim="800000"/>
        </a:ln>
        <a:effectLst/>
      </dsp:spPr>
      <dsp:style>
        <a:lnRef idx="2">
          <a:scrgbClr r="0" g="0" b="0"/>
        </a:lnRef>
        <a:fillRef idx="1">
          <a:scrgbClr r="0" g="0" b="0"/>
        </a:fillRef>
        <a:effectRef idx="0">
          <a:scrgbClr r="0" g="0" b="0"/>
        </a:effectRef>
        <a:fontRef idx="minor">
          <a:schemeClr val="lt1"/>
        </a:fontRef>
      </dsp:style>
    </dsp:sp>
    <dsp:sp modelId="{95C6D78F-E6BC-4AC9-9E29-5C5C1B2F7F55}">
      <dsp:nvSpPr>
        <dsp:cNvPr id="0" name=""/>
        <dsp:cNvSpPr/>
      </dsp:nvSpPr>
      <dsp:spPr>
        <a:xfrm>
          <a:off x="0" y="2460582"/>
          <a:ext cx="6900512" cy="614976"/>
        </a:xfrm>
        <a:prstGeom prst="rect">
          <a:avLst/>
        </a:prstGeom>
        <a:noFill/>
        <a:ln>
          <a:noFill/>
        </a:ln>
        <a:effectLst/>
      </dsp:spPr>
      <dsp:style>
        <a:lnRef idx="0">
          <a:scrgbClr r="0" g="0" b="0"/>
        </a:lnRef>
        <a:fillRef idx="0">
          <a:scrgbClr r="0" g="0" b="0"/>
        </a:fillRef>
        <a:effectRef idx="0">
          <a:scrgbClr r="0" g="0" b="0"/>
        </a:effectRef>
        <a:fontRef idx="minor"/>
      </dsp:style>
      <dsp:txBody>
        <a:bodyPr spcFirstLastPara="0" vert="horz" wrap="square" lIns="106680" tIns="106680" rIns="106680" bIns="106680" numCol="1" spcCol="1270" anchor="t" anchorCtr="0">
          <a:noAutofit/>
        </a:bodyPr>
        <a:lstStyle/>
        <a:p>
          <a:pPr marL="0" lvl="0" indent="0" algn="l" defTabSz="1244600">
            <a:lnSpc>
              <a:spcPct val="90000"/>
            </a:lnSpc>
            <a:spcBef>
              <a:spcPct val="0"/>
            </a:spcBef>
            <a:spcAft>
              <a:spcPct val="35000"/>
            </a:spcAft>
            <a:buNone/>
          </a:pPr>
          <a:r>
            <a:rPr lang="en-US" sz="2800" kern="1200"/>
            <a:t>Paternity of Cheryl, 434 Mass 23 (2001)</a:t>
          </a:r>
        </a:p>
      </dsp:txBody>
      <dsp:txXfrm>
        <a:off x="0" y="2460582"/>
        <a:ext cx="6900512" cy="614976"/>
      </dsp:txXfrm>
    </dsp:sp>
    <dsp:sp modelId="{6966E744-2780-4535-AA61-985DD7A3873D}">
      <dsp:nvSpPr>
        <dsp:cNvPr id="0" name=""/>
        <dsp:cNvSpPr/>
      </dsp:nvSpPr>
      <dsp:spPr>
        <a:xfrm>
          <a:off x="0" y="3075558"/>
          <a:ext cx="6900512" cy="0"/>
        </a:xfrm>
        <a:prstGeom prst="line">
          <a:avLst/>
        </a:prstGeom>
        <a:solidFill>
          <a:schemeClr val="accent2">
            <a:hueOff val="0"/>
            <a:satOff val="0"/>
            <a:lumOff val="0"/>
            <a:alphaOff val="0"/>
          </a:schemeClr>
        </a:solidFill>
        <a:ln w="12700" cap="flat" cmpd="sng" algn="ctr">
          <a:solidFill>
            <a:schemeClr val="accent2">
              <a:hueOff val="0"/>
              <a:satOff val="0"/>
              <a:lumOff val="0"/>
              <a:alphaOff val="0"/>
            </a:schemeClr>
          </a:solidFill>
          <a:prstDash val="solid"/>
          <a:miter lim="800000"/>
        </a:ln>
        <a:effectLst/>
      </dsp:spPr>
      <dsp:style>
        <a:lnRef idx="2">
          <a:scrgbClr r="0" g="0" b="0"/>
        </a:lnRef>
        <a:fillRef idx="1">
          <a:scrgbClr r="0" g="0" b="0"/>
        </a:fillRef>
        <a:effectRef idx="0">
          <a:scrgbClr r="0" g="0" b="0"/>
        </a:effectRef>
        <a:fontRef idx="minor">
          <a:schemeClr val="lt1"/>
        </a:fontRef>
      </dsp:style>
    </dsp:sp>
    <dsp:sp modelId="{F649B352-F531-4F29-8FE6-DE4280648150}">
      <dsp:nvSpPr>
        <dsp:cNvPr id="0" name=""/>
        <dsp:cNvSpPr/>
      </dsp:nvSpPr>
      <dsp:spPr>
        <a:xfrm>
          <a:off x="0" y="3075558"/>
          <a:ext cx="6900512" cy="614976"/>
        </a:xfrm>
        <a:prstGeom prst="rect">
          <a:avLst/>
        </a:prstGeom>
        <a:noFill/>
        <a:ln>
          <a:noFill/>
        </a:ln>
        <a:effectLst/>
      </dsp:spPr>
      <dsp:style>
        <a:lnRef idx="0">
          <a:scrgbClr r="0" g="0" b="0"/>
        </a:lnRef>
        <a:fillRef idx="0">
          <a:scrgbClr r="0" g="0" b="0"/>
        </a:fillRef>
        <a:effectRef idx="0">
          <a:scrgbClr r="0" g="0" b="0"/>
        </a:effectRef>
        <a:fontRef idx="minor"/>
      </dsp:style>
      <dsp:txBody>
        <a:bodyPr spcFirstLastPara="0" vert="horz" wrap="square" lIns="106680" tIns="106680" rIns="106680" bIns="106680" numCol="1" spcCol="1270" anchor="t" anchorCtr="0">
          <a:noAutofit/>
        </a:bodyPr>
        <a:lstStyle/>
        <a:p>
          <a:pPr marL="0" lvl="0" indent="0" algn="l" defTabSz="1244600">
            <a:lnSpc>
              <a:spcPct val="90000"/>
            </a:lnSpc>
            <a:spcBef>
              <a:spcPct val="0"/>
            </a:spcBef>
            <a:spcAft>
              <a:spcPct val="35000"/>
            </a:spcAft>
            <a:buNone/>
          </a:pPr>
          <a:r>
            <a:rPr lang="en-US" sz="2800" kern="1200"/>
            <a:t>Partanen v. Gallagher, 476 Mass. 632 (2016)</a:t>
          </a:r>
        </a:p>
      </dsp:txBody>
      <dsp:txXfrm>
        <a:off x="0" y="3075558"/>
        <a:ext cx="6900512" cy="614976"/>
      </dsp:txXfrm>
    </dsp:sp>
    <dsp:sp modelId="{DB37AB34-9442-4033-98ED-A70C0EF3F6F2}">
      <dsp:nvSpPr>
        <dsp:cNvPr id="0" name=""/>
        <dsp:cNvSpPr/>
      </dsp:nvSpPr>
      <dsp:spPr>
        <a:xfrm>
          <a:off x="0" y="3690535"/>
          <a:ext cx="6900512" cy="0"/>
        </a:xfrm>
        <a:prstGeom prst="line">
          <a:avLst/>
        </a:prstGeom>
        <a:solidFill>
          <a:schemeClr val="accent3">
            <a:hueOff val="0"/>
            <a:satOff val="0"/>
            <a:lumOff val="0"/>
            <a:alphaOff val="0"/>
          </a:schemeClr>
        </a:solidFill>
        <a:ln w="12700" cap="flat" cmpd="sng" algn="ctr">
          <a:solidFill>
            <a:schemeClr val="accent3">
              <a:hueOff val="0"/>
              <a:satOff val="0"/>
              <a:lumOff val="0"/>
              <a:alphaOff val="0"/>
            </a:schemeClr>
          </a:solidFill>
          <a:prstDash val="solid"/>
          <a:miter lim="800000"/>
        </a:ln>
        <a:effectLst/>
      </dsp:spPr>
      <dsp:style>
        <a:lnRef idx="2">
          <a:scrgbClr r="0" g="0" b="0"/>
        </a:lnRef>
        <a:fillRef idx="1">
          <a:scrgbClr r="0" g="0" b="0"/>
        </a:fillRef>
        <a:effectRef idx="0">
          <a:scrgbClr r="0" g="0" b="0"/>
        </a:effectRef>
        <a:fontRef idx="minor">
          <a:schemeClr val="lt1"/>
        </a:fontRef>
      </dsp:style>
    </dsp:sp>
    <dsp:sp modelId="{65C72BC7-2859-42DA-8687-265F5F595992}">
      <dsp:nvSpPr>
        <dsp:cNvPr id="0" name=""/>
        <dsp:cNvSpPr/>
      </dsp:nvSpPr>
      <dsp:spPr>
        <a:xfrm>
          <a:off x="0" y="3690535"/>
          <a:ext cx="6900512" cy="614976"/>
        </a:xfrm>
        <a:prstGeom prst="rect">
          <a:avLst/>
        </a:prstGeom>
        <a:noFill/>
        <a:ln>
          <a:noFill/>
        </a:ln>
        <a:effectLst/>
      </dsp:spPr>
      <dsp:style>
        <a:lnRef idx="0">
          <a:scrgbClr r="0" g="0" b="0"/>
        </a:lnRef>
        <a:fillRef idx="0">
          <a:scrgbClr r="0" g="0" b="0"/>
        </a:fillRef>
        <a:effectRef idx="0">
          <a:scrgbClr r="0" g="0" b="0"/>
        </a:effectRef>
        <a:fontRef idx="minor"/>
      </dsp:style>
      <dsp:txBody>
        <a:bodyPr spcFirstLastPara="0" vert="horz" wrap="square" lIns="106680" tIns="106680" rIns="106680" bIns="106680" numCol="1" spcCol="1270" anchor="t" anchorCtr="0">
          <a:noAutofit/>
        </a:bodyPr>
        <a:lstStyle/>
        <a:p>
          <a:pPr marL="0" lvl="0" indent="0" algn="l" defTabSz="1244600">
            <a:lnSpc>
              <a:spcPct val="90000"/>
            </a:lnSpc>
            <a:spcBef>
              <a:spcPct val="0"/>
            </a:spcBef>
            <a:spcAft>
              <a:spcPct val="35000"/>
            </a:spcAft>
            <a:buNone/>
          </a:pPr>
          <a:r>
            <a:rPr lang="en-US" sz="2800" kern="1200"/>
            <a:t>Guardianship of K.N.  476 Mass 762 (2016)</a:t>
          </a:r>
        </a:p>
      </dsp:txBody>
      <dsp:txXfrm>
        <a:off x="0" y="3690535"/>
        <a:ext cx="6900512" cy="614976"/>
      </dsp:txXfrm>
    </dsp:sp>
    <dsp:sp modelId="{45F6D965-F8A4-415D-8FC2-03AD010927AE}">
      <dsp:nvSpPr>
        <dsp:cNvPr id="0" name=""/>
        <dsp:cNvSpPr/>
      </dsp:nvSpPr>
      <dsp:spPr>
        <a:xfrm>
          <a:off x="0" y="4305512"/>
          <a:ext cx="6900512" cy="0"/>
        </a:xfrm>
        <a:prstGeom prst="line">
          <a:avLst/>
        </a:prstGeom>
        <a:solidFill>
          <a:schemeClr val="accent4">
            <a:hueOff val="0"/>
            <a:satOff val="0"/>
            <a:lumOff val="0"/>
            <a:alphaOff val="0"/>
          </a:schemeClr>
        </a:solidFill>
        <a:ln w="12700" cap="flat" cmpd="sng" algn="ctr">
          <a:solidFill>
            <a:schemeClr val="accent4">
              <a:hueOff val="0"/>
              <a:satOff val="0"/>
              <a:lumOff val="0"/>
              <a:alphaOff val="0"/>
            </a:schemeClr>
          </a:solidFill>
          <a:prstDash val="solid"/>
          <a:miter lim="800000"/>
        </a:ln>
        <a:effectLst/>
      </dsp:spPr>
      <dsp:style>
        <a:lnRef idx="2">
          <a:scrgbClr r="0" g="0" b="0"/>
        </a:lnRef>
        <a:fillRef idx="1">
          <a:scrgbClr r="0" g="0" b="0"/>
        </a:fillRef>
        <a:effectRef idx="0">
          <a:scrgbClr r="0" g="0" b="0"/>
        </a:effectRef>
        <a:fontRef idx="minor">
          <a:schemeClr val="lt1"/>
        </a:fontRef>
      </dsp:style>
    </dsp:sp>
    <dsp:sp modelId="{8480F2E8-8E65-42E0-9809-A46A1250FBB5}">
      <dsp:nvSpPr>
        <dsp:cNvPr id="0" name=""/>
        <dsp:cNvSpPr/>
      </dsp:nvSpPr>
      <dsp:spPr>
        <a:xfrm>
          <a:off x="0" y="4305512"/>
          <a:ext cx="6900512" cy="614976"/>
        </a:xfrm>
        <a:prstGeom prst="rect">
          <a:avLst/>
        </a:prstGeom>
        <a:noFill/>
        <a:ln>
          <a:noFill/>
        </a:ln>
        <a:effectLst/>
      </dsp:spPr>
      <dsp:style>
        <a:lnRef idx="0">
          <a:scrgbClr r="0" g="0" b="0"/>
        </a:lnRef>
        <a:fillRef idx="0">
          <a:scrgbClr r="0" g="0" b="0"/>
        </a:fillRef>
        <a:effectRef idx="0">
          <a:scrgbClr r="0" g="0" b="0"/>
        </a:effectRef>
        <a:fontRef idx="minor"/>
      </dsp:style>
      <dsp:txBody>
        <a:bodyPr spcFirstLastPara="0" vert="horz" wrap="square" lIns="106680" tIns="106680" rIns="106680" bIns="106680" numCol="1" spcCol="1270" anchor="t" anchorCtr="0">
          <a:noAutofit/>
        </a:bodyPr>
        <a:lstStyle/>
        <a:p>
          <a:pPr marL="0" lvl="0" indent="0" algn="l" defTabSz="1244600">
            <a:lnSpc>
              <a:spcPct val="90000"/>
            </a:lnSpc>
            <a:spcBef>
              <a:spcPct val="0"/>
            </a:spcBef>
            <a:spcAft>
              <a:spcPct val="35000"/>
            </a:spcAft>
            <a:buNone/>
          </a:pPr>
          <a:r>
            <a:rPr lang="en-US" sz="2800" kern="1200"/>
            <a:t>E.N.O v. L.M.M 429 Mass 824 (1999)</a:t>
          </a:r>
        </a:p>
      </dsp:txBody>
      <dsp:txXfrm>
        <a:off x="0" y="4305512"/>
        <a:ext cx="6900512" cy="614976"/>
      </dsp:txXfrm>
    </dsp:sp>
    <dsp:sp modelId="{87FE89EA-8AAB-4DF4-A01E-509AD3E6B331}">
      <dsp:nvSpPr>
        <dsp:cNvPr id="0" name=""/>
        <dsp:cNvSpPr/>
      </dsp:nvSpPr>
      <dsp:spPr>
        <a:xfrm>
          <a:off x="0" y="4920488"/>
          <a:ext cx="6900512" cy="0"/>
        </a:xfrm>
        <a:prstGeom prst="line">
          <a:avLst/>
        </a:prstGeom>
        <a:solidFill>
          <a:schemeClr val="accent5">
            <a:hueOff val="0"/>
            <a:satOff val="0"/>
            <a:lumOff val="0"/>
            <a:alphaOff val="0"/>
          </a:schemeClr>
        </a:solidFill>
        <a:ln w="12700" cap="flat" cmpd="sng" algn="ctr">
          <a:solidFill>
            <a:schemeClr val="accent5">
              <a:hueOff val="0"/>
              <a:satOff val="0"/>
              <a:lumOff val="0"/>
              <a:alphaOff val="0"/>
            </a:schemeClr>
          </a:solidFill>
          <a:prstDash val="solid"/>
          <a:miter lim="800000"/>
        </a:ln>
        <a:effectLst/>
      </dsp:spPr>
      <dsp:style>
        <a:lnRef idx="2">
          <a:scrgbClr r="0" g="0" b="0"/>
        </a:lnRef>
        <a:fillRef idx="1">
          <a:scrgbClr r="0" g="0" b="0"/>
        </a:fillRef>
        <a:effectRef idx="0">
          <a:scrgbClr r="0" g="0" b="0"/>
        </a:effectRef>
        <a:fontRef idx="minor">
          <a:schemeClr val="lt1"/>
        </a:fontRef>
      </dsp:style>
    </dsp:sp>
    <dsp:sp modelId="{DF32146D-E47D-4944-B9C4-65EE4E5FBB71}">
      <dsp:nvSpPr>
        <dsp:cNvPr id="0" name=""/>
        <dsp:cNvSpPr/>
      </dsp:nvSpPr>
      <dsp:spPr>
        <a:xfrm>
          <a:off x="0" y="4920488"/>
          <a:ext cx="6900512" cy="614976"/>
        </a:xfrm>
        <a:prstGeom prst="rect">
          <a:avLst/>
        </a:prstGeom>
        <a:noFill/>
        <a:ln>
          <a:noFill/>
        </a:ln>
        <a:effectLst/>
      </dsp:spPr>
      <dsp:style>
        <a:lnRef idx="0">
          <a:scrgbClr r="0" g="0" b="0"/>
        </a:lnRef>
        <a:fillRef idx="0">
          <a:scrgbClr r="0" g="0" b="0"/>
        </a:fillRef>
        <a:effectRef idx="0">
          <a:scrgbClr r="0" g="0" b="0"/>
        </a:effectRef>
        <a:fontRef idx="minor"/>
      </dsp:style>
      <dsp:txBody>
        <a:bodyPr spcFirstLastPara="0" vert="horz" wrap="square" lIns="106680" tIns="106680" rIns="106680" bIns="106680" numCol="1" spcCol="1270" anchor="t" anchorCtr="0">
          <a:noAutofit/>
        </a:bodyPr>
        <a:lstStyle/>
        <a:p>
          <a:pPr marL="0" lvl="0" indent="0" algn="l" defTabSz="1244600">
            <a:lnSpc>
              <a:spcPct val="90000"/>
            </a:lnSpc>
            <a:spcBef>
              <a:spcPct val="0"/>
            </a:spcBef>
            <a:spcAft>
              <a:spcPct val="35000"/>
            </a:spcAft>
            <a:buNone/>
          </a:pPr>
          <a:r>
            <a:rPr lang="en-US" sz="2800" kern="1200"/>
            <a:t>Youmans v. Ramos 429 Mass 774 (1999)</a:t>
          </a:r>
        </a:p>
      </dsp:txBody>
      <dsp:txXfrm>
        <a:off x="0" y="4920488"/>
        <a:ext cx="6900512" cy="614976"/>
      </dsp:txXfrm>
    </dsp:sp>
  </dsp:spTree>
</dsp:drawing>
</file>

<file path=ppt/diagrams/layout1.xml><?xml version="1.0" encoding="utf-8"?>
<dgm:layoutDef xmlns:dgm="http://schemas.openxmlformats.org/drawingml/2006/diagram" xmlns:a="http://schemas.openxmlformats.org/drawingml/2006/main" uniqueId="urn:microsoft.com/office/officeart/2005/8/layout/vProcess5">
  <dgm:title val=""/>
  <dgm:desc val=""/>
  <dgm:catLst>
    <dgm:cat type="process" pri="14000"/>
  </dgm:catLst>
  <dgm:sampData>
    <dgm:dataModel>
      <dgm:ptLst>
        <dgm:pt modelId="0" type="doc"/>
        <dgm:pt modelId="1">
          <dgm:prSet phldr="1"/>
        </dgm:pt>
        <dgm:pt modelId="2">
          <dgm:prSet phldr="1"/>
        </dgm:pt>
        <dgm:pt modelId="3">
          <dgm:prSet phldr="1"/>
        </dgm:pt>
      </dgm:ptLst>
      <dgm:cxnLst>
        <dgm:cxn modelId="5" srcId="0" destId="1" srcOrd="0" destOrd="0"/>
        <dgm:cxn modelId="6" srcId="0" destId="2" srcOrd="1" destOrd="0"/>
        <dgm:cxn modelId="7" srcId="0" destId="3" srcOrd="2" destOrd="0"/>
      </dgm:cxnLst>
      <dgm:bg/>
      <dgm:whole/>
    </dgm:dataModel>
  </dgm:sampData>
  <dgm:styleData>
    <dgm:dataModel>
      <dgm:ptLst>
        <dgm:pt modelId="0" type="doc"/>
        <dgm:pt modelId="1"/>
        <dgm:pt modelId="2"/>
      </dgm:ptLst>
      <dgm:cxnLst>
        <dgm:cxn modelId="3" srcId="0" destId="1" srcOrd="0" destOrd="0"/>
        <dgm:cxn modelId="4" srcId="0" destId="2" srcOrd="1" destOrd="0"/>
      </dgm:cxnLst>
      <dgm:bg/>
      <dgm:whole/>
    </dgm:dataModel>
  </dgm:styleData>
  <dgm:clrData>
    <dgm:dataModel>
      <dgm:ptLst>
        <dgm:pt modelId="0" type="doc"/>
        <dgm:pt modelId="1"/>
        <dgm:pt modelId="2"/>
        <dgm:pt modelId="3"/>
        <dgm:pt modelId="4"/>
      </dgm:ptLst>
      <dgm:cxnLst>
        <dgm:cxn modelId="6" srcId="0" destId="1" srcOrd="0" destOrd="0"/>
        <dgm:cxn modelId="7" srcId="0" destId="2" srcOrd="1" destOrd="0"/>
        <dgm:cxn modelId="8" srcId="0" destId="3" srcOrd="2" destOrd="0"/>
        <dgm:cxn modelId="9" srcId="0" destId="4" srcOrd="3" destOrd="0"/>
      </dgm:cxnLst>
      <dgm:bg/>
      <dgm:whole/>
    </dgm:dataModel>
  </dgm:clrData>
  <dgm:layoutNode name="outerComposite">
    <dgm:varLst>
      <dgm:chMax val="5"/>
      <dgm:dir/>
      <dgm:resizeHandles val="exact"/>
    </dgm:varLst>
    <dgm:alg type="composite"/>
    <dgm:shape xmlns:r="http://schemas.openxmlformats.org/officeDocument/2006/relationships" r:blip="">
      <dgm:adjLst/>
    </dgm:shape>
    <dgm:presOf/>
    <dgm:choose name="Name0">
      <dgm:if name="Name1" func="var" arg="dir" op="equ" val="norm">
        <dgm:constrLst>
          <dgm:constr type="primFontSz" for="ch" ptType="node" op="equ" val="65"/>
          <dgm:constr type="w" for="ch" forName="dummyMaxCanvas" refType="w"/>
          <dgm:constr type="h" for="ch" forName="dummyMaxCanvas" refType="h"/>
          <dgm:constr type="w" for="ch" forName="OneNode_1" refType="w"/>
          <dgm:constr type="h" for="ch" forName="OneNode_1" refType="h" fact="0.5"/>
          <dgm:constr type="ctrY" for="ch" forName="OneNode_1" refType="h" fact="0.5"/>
          <dgm:constr type="w" for="ch" forName="TwoNodes_1" refType="w" fact="0.85"/>
          <dgm:constr type="h" for="ch" forName="TwoNodes_1" refType="h" fact="0.45"/>
          <dgm:constr type="t" for="ch" forName="TwoNodes_1"/>
          <dgm:constr type="l" for="ch" forName="TwoNodes_1"/>
          <dgm:constr type="w" for="ch" forName="TwoNodes_2" refType="w" fact="0.85"/>
          <dgm:constr type="h" for="ch" forName="TwoNodes_2" refType="h" fact="0.45"/>
          <dgm:constr type="b" for="ch" forName="TwoNodes_2" refType="h"/>
          <dgm:constr type="r" for="ch" forName="TwoNodes_2" refType="w"/>
          <dgm:constr type="w" for="ch" forName="TwoConn_1-2" refType="h" refFor="ch" refForName="TwoNodes_1" fact="0.65"/>
          <dgm:constr type="h" for="ch" forName="TwoConn_1-2" refType="h" refFor="ch" refForName="TwoNodes_1" fact="0.65"/>
          <dgm:constr type="ctrY" for="ch" forName="TwoConn_1-2" refType="h" fact="0.5"/>
          <dgm:constr type="r" for="ch" forName="TwoConn_1-2" refType="r" refFor="ch" refForName="TwoNodes_1"/>
          <dgm:constr type="r" for="ch" forName="TwoNodes_1_text" refType="l" refFor="ch" refForName="TwoConn_1-2"/>
          <dgm:constr type="rOff" for="ch" forName="TwoNodes_1_text" refType="w" refFor="ch" refForName="TwoConn_1-2" fact="-0.5"/>
          <dgm:constr type="t" for="ch" forName="TwoNodes_1_text" refType="t" refFor="ch" refForName="TwoNodes_1"/>
          <dgm:constr type="b" for="ch" forName="TwoNodes_1_text" refType="b" refFor="ch" refForName="TwoNodes_1"/>
          <dgm:constr type="l" for="ch" forName="TwoNodes_1_text" refType="l" refFor="ch" refForName="TwoNodes_1"/>
          <dgm:constr type="r" for="ch" forName="TwoNodes_2_text" refType="l" refFor="ch" refForName="TwoConn_1-2"/>
          <dgm:constr type="t" for="ch" forName="TwoNodes_2_text" refType="t" refFor="ch" refForName="TwoNodes_2"/>
          <dgm:constr type="b" for="ch" forName="TwoNodes_2_text" refType="b" refFor="ch" refForName="TwoNodes_2"/>
          <dgm:constr type="l" for="ch" forName="TwoNodes_2_text" refType="l" refFor="ch" refForName="TwoNodes_2"/>
          <dgm:constr type="w" for="ch" forName="ThreeNodes_1" refType="w" fact="0.85"/>
          <dgm:constr type="h" for="ch" forName="ThreeNodes_1" refType="h" fact="0.3"/>
          <dgm:constr type="t" for="ch" forName="ThreeNodes_1"/>
          <dgm:constr type="l" for="ch" forName="ThreeNodes_1"/>
          <dgm:constr type="w" for="ch" forName="ThreeNodes_2" refType="w" fact="0.85"/>
          <dgm:constr type="h" for="ch" forName="ThreeNodes_2" refType="h" fact="0.3"/>
          <dgm:constr type="ctrY" for="ch" forName="ThreeNodes_2" refType="h" fact="0.5"/>
          <dgm:constr type="ctrX" for="ch" forName="ThreeNodes_2" refType="w" fact="0.5"/>
          <dgm:constr type="w" for="ch" forName="ThreeNodes_3" refType="w" fact="0.85"/>
          <dgm:constr type="h" for="ch" forName="ThreeNodes_3" refType="h" fact="0.3"/>
          <dgm:constr type="b" for="ch" forName="ThreeNodes_3" refType="h"/>
          <dgm:constr type="r" for="ch" forName="ThreeNodes_3" refType="w"/>
          <dgm:constr type="w" for="ch" forName="ThreeConn_1-2" refType="h" refFor="ch" refForName="ThreeNodes_1" fact="0.65"/>
          <dgm:constr type="h" for="ch" forName="ThreeConn_1-2" refType="h" refFor="ch" refForName="ThreeNodes_1" fact="0.65"/>
          <dgm:constr type="ctrY" for="ch" forName="ThreeConn_1-2" refType="h" fact="0.325"/>
          <dgm:constr type="r" for="ch" forName="ThreeConn_1-2" refType="r" refFor="ch" refForName="ThreeNodes_1"/>
          <dgm:constr type="w" for="ch" forName="ThreeConn_2-3" refType="h" refFor="ch" refForName="ThreeNodes_2" fact="0.65"/>
          <dgm:constr type="h" for="ch" forName="ThreeConn_2-3" refType="h" refFor="ch" refForName="ThreeNodes_2" fact="0.65"/>
          <dgm:constr type="ctrY" for="ch" forName="ThreeConn_2-3" refType="h" fact="0.673"/>
          <dgm:constr type="r" for="ch" forName="ThreeConn_2-3" refType="r" refFor="ch" refForName="ThreeNodes_2"/>
          <dgm:constr type="r" for="ch" forName="ThreeNodes_1_text" refType="l" refFor="ch" refForName="ThreeConn_1-2"/>
          <dgm:constr type="rOff" for="ch" forName="ThreeNodes_1_text" refType="w" refFor="ch" refForName="ThreeConn_1-2" fact="-0.57"/>
          <dgm:constr type="t" for="ch" forName="ThreeNodes_1_text" refType="t" refFor="ch" refForName="ThreeNodes_1"/>
          <dgm:constr type="b" for="ch" forName="ThreeNodes_1_text" refType="b" refFor="ch" refForName="ThreeNodes_1"/>
          <dgm:constr type="l" for="ch" forName="ThreeNodes_1_text" refType="l" refFor="ch" refForName="ThreeNodes_1"/>
          <dgm:constr type="r" for="ch" forName="ThreeNodes_2_text" refType="l" refFor="ch" refForName="ThreeConn_1-2"/>
          <dgm:constr type="t" for="ch" forName="ThreeNodes_2_text" refType="t" refFor="ch" refForName="ThreeNodes_2"/>
          <dgm:constr type="b" for="ch" forName="ThreeNodes_2_text" refType="b" refFor="ch" refForName="ThreeNodes_2"/>
          <dgm:constr type="l" for="ch" forName="ThreeNodes_2_text" refType="l" refFor="ch" refForName="ThreeNodes_2"/>
          <dgm:constr type="r" for="ch" forName="ThreeNodes_3_text" refType="l" refFor="ch" refForName="ThreeConn_2-3"/>
          <dgm:constr type="t" for="ch" forName="ThreeNodes_3_text" refType="t" refFor="ch" refForName="ThreeNodes_3"/>
          <dgm:constr type="b" for="ch" forName="ThreeNodes_3_text" refType="b" refFor="ch" refForName="ThreeNodes_3"/>
          <dgm:constr type="l" for="ch" forName="ThreeNodes_3_text" refType="l" refFor="ch" refForName="ThreeNodes_3"/>
          <dgm:constr type="w" for="ch" forName="FourNodes_1" refType="w" fact="0.8"/>
          <dgm:constr type="h" for="ch" forName="FourNodes_1" refType="h" fact="0.22"/>
          <dgm:constr type="t" for="ch" forName="FourNodes_1"/>
          <dgm:constr type="l" for="ch" forName="FourNodes_1"/>
          <dgm:constr type="w" for="ch" forName="FourNodes_2" refType="w" fact="0.8"/>
          <dgm:constr type="h" for="ch" forName="FourNodes_2" refType="h" fact="0.22"/>
          <dgm:constr type="ctrY" for="ch" forName="FourNodes_2" refType="h" fact="0.37"/>
          <dgm:constr type="ctrX" for="ch" forName="FourNodes_2" refType="w" fact="0.467"/>
          <dgm:constr type="w" for="ch" forName="FourNodes_3" refType="w" fact="0.8"/>
          <dgm:constr type="h" for="ch" forName="FourNodes_3" refType="h" fact="0.22"/>
          <dgm:constr type="ctrY" for="ch" forName="FourNodes_3" refType="h" fact="0.63"/>
          <dgm:constr type="ctrX" for="ch" forName="FourNodes_3" refType="w" fact="0.533"/>
          <dgm:constr type="w" for="ch" forName="FourNodes_4" refType="w" fact="0.8"/>
          <dgm:constr type="h" for="ch" forName="FourNodes_4" refType="h" fact="0.22"/>
          <dgm:constr type="b" for="ch" forName="FourNodes_4" refType="h"/>
          <dgm:constr type="r" for="ch" forName="FourNodes_4" refType="w"/>
          <dgm:constr type="w" for="ch" forName="FourConn_1-2" refType="h" refFor="ch" refForName="FourNodes_1" fact="0.65"/>
          <dgm:constr type="h" for="ch" forName="FourConn_1-2" refType="h" refFor="ch" refForName="FourNodes_1" fact="0.65"/>
          <dgm:constr type="ctrY" for="ch" forName="FourConn_1-2" refType="h" fact="0.24"/>
          <dgm:constr type="r" for="ch" forName="FourConn_1-2" refType="r" refFor="ch" refForName="FourNodes_1"/>
          <dgm:constr type="w" for="ch" forName="FourConn_2-3" refType="h" refFor="ch" refForName="FourNodes_2" fact="0.65"/>
          <dgm:constr type="h" for="ch" forName="FourConn_2-3" refType="h" refFor="ch" refForName="FourNodes_2" fact="0.65"/>
          <dgm:constr type="ctrY" for="ch" forName="FourConn_2-3" refType="h" fact="0.5"/>
          <dgm:constr type="r" for="ch" forName="FourConn_2-3" refType="r" refFor="ch" refForName="FourNodes_2"/>
          <dgm:constr type="w" for="ch" forName="FourConn_3-4" refType="h" refFor="ch" refForName="FourNodes_3" fact="0.65"/>
          <dgm:constr type="h" for="ch" forName="FourConn_3-4" refType="h" refFor="ch" refForName="FourNodes_3" fact="0.65"/>
          <dgm:constr type="ctrY" for="ch" forName="FourConn_3-4" refType="h" fact="0.76"/>
          <dgm:constr type="r" for="ch" forName="FourConn_3-4" refType="r" refFor="ch" refForName="FourNodes_3"/>
          <dgm:constr type="r" for="ch" forName="FourNodes_1_text" refType="l" refFor="ch" refForName="FourConn_1-2"/>
          <dgm:constr type="rOff" for="ch" forName="FourNodes_1_text" refType="w" refFor="ch" refForName="FourConn_1-2" fact="-0.7"/>
          <dgm:constr type="t" for="ch" forName="FourNodes_1_text" refType="t" refFor="ch" refForName="FourNodes_1"/>
          <dgm:constr type="b" for="ch" forName="FourNodes_1_text" refType="b" refFor="ch" refForName="FourNodes_1"/>
          <dgm:constr type="l" for="ch" forName="FourNodes_1_text" refType="l" refFor="ch" refForName="FourNodes_1"/>
          <dgm:constr type="r" for="ch" forName="FourNodes_2_text" refType="l" refFor="ch" refForName="FourConn_1-2"/>
          <dgm:constr type="t" for="ch" forName="FourNodes_2_text" refType="t" refFor="ch" refForName="FourNodes_2"/>
          <dgm:constr type="b" for="ch" forName="FourNodes_2_text" refType="b" refFor="ch" refForName="FourNodes_2"/>
          <dgm:constr type="l" for="ch" forName="FourNodes_2_text" refType="l" refFor="ch" refForName="FourNodes_2"/>
          <dgm:constr type="r" for="ch" forName="FourNodes_3_text" refType="l" refFor="ch" refForName="FourConn_2-3"/>
          <dgm:constr type="t" for="ch" forName="FourNodes_3_text" refType="t" refFor="ch" refForName="FourNodes_3"/>
          <dgm:constr type="b" for="ch" forName="FourNodes_3_text" refType="b" refFor="ch" refForName="FourNodes_3"/>
          <dgm:constr type="l" for="ch" forName="FourNodes_3_text" refType="l" refFor="ch" refForName="FourNodes_3"/>
          <dgm:constr type="r" for="ch" forName="FourNodes_4_text" refType="l" refFor="ch" refForName="FourConn_3-4"/>
          <dgm:constr type="t" for="ch" forName="FourNodes_4_text" refType="t" refFor="ch" refForName="FourNodes_4"/>
          <dgm:constr type="b" for="ch" forName="FourNodes_4_text" refType="b" refFor="ch" refForName="FourNodes_4"/>
          <dgm:constr type="l" for="ch" forName="FourNodes_4_text" refType="l" refFor="ch" refForName="FourNodes_4"/>
          <dgm:constr type="w" for="ch" forName="FiveNodes_1" refType="w" fact="0.77"/>
          <dgm:constr type="h" for="ch" forName="FiveNodes_1" refType="h" fact="0.18"/>
          <dgm:constr type="t" for="ch" forName="FiveNodes_1"/>
          <dgm:constr type="l" for="ch" forName="FiveNodes_1"/>
          <dgm:constr type="w" for="ch" forName="FiveNodes_2" refType="w" fact="0.77"/>
          <dgm:constr type="h" for="ch" forName="FiveNodes_2" refType="h" fact="0.18"/>
          <dgm:constr type="ctrY" for="ch" forName="FiveNodes_2" refType="h" fact="0.295"/>
          <dgm:constr type="ctrX" for="ch" forName="FiveNodes_2" refType="w" fact="0.4425"/>
          <dgm:constr type="w" for="ch" forName="FiveNodes_3" refType="w" fact="0.77"/>
          <dgm:constr type="h" for="ch" forName="FiveNodes_3" refType="h" fact="0.18"/>
          <dgm:constr type="ctrY" for="ch" forName="FiveNodes_3" refType="h" fact="0.5"/>
          <dgm:constr type="ctrX" for="ch" forName="FiveNodes_3" refType="w" fact="0.5"/>
          <dgm:constr type="w" for="ch" forName="FiveNodes_4" refType="w" fact="0.77"/>
          <dgm:constr type="h" for="ch" forName="FiveNodes_4" refType="h" fact="0.18"/>
          <dgm:constr type="ctrY" for="ch" forName="FiveNodes_4" refType="h" fact="0.705"/>
          <dgm:constr type="ctrX" for="ch" forName="FiveNodes_4" refType="w" fact="0.5575"/>
          <dgm:constr type="w" for="ch" forName="FiveNodes_5" refType="w" fact="0.77"/>
          <dgm:constr type="h" for="ch" forName="FiveNodes_5" refType="h" fact="0.18"/>
          <dgm:constr type="b" for="ch" forName="FiveNodes_5" refType="h"/>
          <dgm:constr type="r" for="ch" forName="FiveNodes_5" refType="w"/>
          <dgm:constr type="w" for="ch" forName="FiveConn_1-2" refType="h" refFor="ch" refForName="FiveNodes_1" fact="0.65"/>
          <dgm:constr type="h" for="ch" forName="FiveConn_1-2" refType="h" refFor="ch" refForName="FiveNodes_1" fact="0.65"/>
          <dgm:constr type="ctrY" for="ch" forName="FiveConn_1-2" refType="h" fact="0.19"/>
          <dgm:constr type="r" for="ch" forName="FiveConn_1-2" refType="r" refFor="ch" refForName="FiveNodes_1"/>
          <dgm:constr type="w" for="ch" forName="FiveConn_2-3" refType="h" refFor="ch" refForName="FiveNodes_2" fact="0.65"/>
          <dgm:constr type="h" for="ch" forName="FiveConn_2-3" refType="h" refFor="ch" refForName="FiveNodes_2" fact="0.65"/>
          <dgm:constr type="ctrY" for="ch" forName="FiveConn_2-3" refType="h" fact="0.395"/>
          <dgm:constr type="r" for="ch" forName="FiveConn_2-3" refType="r" refFor="ch" refForName="FiveNodes_2"/>
          <dgm:constr type="w" for="ch" forName="FiveConn_3-4" refType="h" refFor="ch" refForName="FiveNodes_3" fact="0.65"/>
          <dgm:constr type="h" for="ch" forName="FiveConn_3-4" refType="h" refFor="ch" refForName="FiveNodes_3" fact="0.65"/>
          <dgm:constr type="ctrY" for="ch" forName="FiveConn_3-4" refType="h" fact="0.597"/>
          <dgm:constr type="r" for="ch" forName="FiveConn_3-4" refType="r" refFor="ch" refForName="FiveNodes_3"/>
          <dgm:constr type="w" for="ch" forName="FiveConn_4-5" refType="h" refFor="ch" refForName="FiveNodes_4" fact="0.65"/>
          <dgm:constr type="h" for="ch" forName="FiveConn_4-5" refType="h" refFor="ch" refForName="FiveNodes_4" fact="0.65"/>
          <dgm:constr type="ctrY" for="ch" forName="FiveConn_4-5" refType="h" fact="0.804"/>
          <dgm:constr type="r" for="ch" forName="FiveConn_4-5" refType="r" refFor="ch" refForName="FiveNodes_4"/>
          <dgm:constr type="r" for="ch" forName="FiveNodes_1_text" refType="l" refFor="ch" refForName="FiveConn_1-2"/>
          <dgm:constr type="rOff" for="ch" forName="FiveNodes_1_text" refType="w" refFor="ch" refForName="FiveConn_1-2" fact="-0.75"/>
          <dgm:constr type="t" for="ch" forName="FiveNodes_1_text" refType="t" refFor="ch" refForName="FiveNodes_1"/>
          <dgm:constr type="b" for="ch" forName="FiveNodes_1_text" refType="b" refFor="ch" refForName="FiveNodes_1"/>
          <dgm:constr type="l" for="ch" forName="FiveNodes_1_text" refType="l" refFor="ch" refForName="FiveNodes_1"/>
          <dgm:constr type="r" for="ch" forName="FiveNodes_2_text" refType="l" refFor="ch" refForName="FiveConn_1-2"/>
          <dgm:constr type="t" for="ch" forName="FiveNodes_2_text" refType="t" refFor="ch" refForName="FiveNodes_2"/>
          <dgm:constr type="b" for="ch" forName="FiveNodes_2_text" refType="b" refFor="ch" refForName="FiveNodes_2"/>
          <dgm:constr type="l" for="ch" forName="FiveNodes_2_text" refType="l" refFor="ch" refForName="FiveNodes_2"/>
          <dgm:constr type="r" for="ch" forName="FiveNodes_3_text" refType="l" refFor="ch" refForName="FiveConn_2-3"/>
          <dgm:constr type="t" for="ch" forName="FiveNodes_3_text" refType="t" refFor="ch" refForName="FiveNodes_3"/>
          <dgm:constr type="b" for="ch" forName="FiveNodes_3_text" refType="b" refFor="ch" refForName="FiveNodes_3"/>
          <dgm:constr type="l" for="ch" forName="FiveNodes_3_text" refType="l" refFor="ch" refForName="FiveNodes_3"/>
          <dgm:constr type="r" for="ch" forName="FiveNodes_4_text" refType="l" refFor="ch" refForName="FiveConn_3-4"/>
          <dgm:constr type="t" for="ch" forName="FiveNodes_4_text" refType="t" refFor="ch" refForName="FiveNodes_4"/>
          <dgm:constr type="b" for="ch" forName="FiveNodes_4_text" refType="b" refFor="ch" refForName="FiveNodes_4"/>
          <dgm:constr type="l" for="ch" forName="FiveNodes_4_text" refType="l" refFor="ch" refForName="FiveNodes_4"/>
          <dgm:constr type="r" for="ch" forName="FiveNodes_5_text" refType="l" refFor="ch" refForName="FiveConn_4-5"/>
          <dgm:constr type="t" for="ch" forName="FiveNodes_5_text" refType="t" refFor="ch" refForName="FiveNodes_5"/>
          <dgm:constr type="b" for="ch" forName="FiveNodes_5_text" refType="b" refFor="ch" refForName="FiveNodes_5"/>
          <dgm:constr type="l" for="ch" forName="FiveNodes_5_text" refType="l" refFor="ch" refForName="FiveNodes_5"/>
        </dgm:constrLst>
      </dgm:if>
      <dgm:else name="Name2">
        <dgm:constrLst>
          <dgm:constr type="primFontSz" for="ch" ptType="node" op="equ" val="65"/>
          <dgm:constr type="w" for="ch" forName="dummyMaxCanvas" refType="w"/>
          <dgm:constr type="h" for="ch" forName="dummyMaxCanvas" refType="h"/>
          <dgm:constr type="w" for="ch" forName="OneNode_1" refType="w"/>
          <dgm:constr type="h" for="ch" forName="OneNode_1" refType="h" fact="0.5"/>
          <dgm:constr type="ctrY" for="ch" forName="OneNode_1" refType="h" fact="0.5"/>
          <dgm:constr type="w" for="ch" forName="TwoNodes_1" refType="w" fact="0.85"/>
          <dgm:constr type="h" for="ch" forName="TwoNodes_1" refType="h" fact="0.45"/>
          <dgm:constr type="t" for="ch" forName="TwoNodes_1"/>
          <dgm:constr type="r" for="ch" forName="TwoNodes_1" refType="w"/>
          <dgm:constr type="w" for="ch" forName="TwoNodes_2" refType="w" fact="0.85"/>
          <dgm:constr type="h" for="ch" forName="TwoNodes_2" refType="h" fact="0.45"/>
          <dgm:constr type="b" for="ch" forName="TwoNodes_2" refType="h"/>
          <dgm:constr type="l" for="ch" forName="TwoNodes_2"/>
          <dgm:constr type="w" for="ch" forName="TwoConn_1-2" refType="h" refFor="ch" refForName="TwoNodes_1" fact="0.65"/>
          <dgm:constr type="h" for="ch" forName="TwoConn_1-2" refType="h" refFor="ch" refForName="TwoNodes_1" fact="0.65"/>
          <dgm:constr type="ctrY" for="ch" forName="TwoConn_1-2" refType="h" fact="0.5"/>
          <dgm:constr type="l" for="ch" forName="TwoConn_1-2" refType="l" refFor="ch" refForName="TwoNodes_1"/>
          <dgm:constr type="l" for="ch" forName="TwoNodes_1_text" refType="r" refFor="ch" refForName="TwoConn_1-2"/>
          <dgm:constr type="lOff" for="ch" forName="TwoNodes_1_text" refType="w" refFor="ch" refForName="TwoConn_1-2" fact="0.5"/>
          <dgm:constr type="t" for="ch" forName="TwoNodes_1_text" refType="t" refFor="ch" refForName="TwoNodes_1"/>
          <dgm:constr type="b" for="ch" forName="TwoNodes_1_text" refType="b" refFor="ch" refForName="TwoNodes_1"/>
          <dgm:constr type="r" for="ch" forName="TwoNodes_1_text" refType="r" refFor="ch" refForName="TwoNodes_1"/>
          <dgm:constr type="l" for="ch" forName="TwoNodes_2_text" refType="r" refFor="ch" refForName="TwoConn_1-2"/>
          <dgm:constr type="t" for="ch" forName="TwoNodes_2_text" refType="t" refFor="ch" refForName="TwoNodes_2"/>
          <dgm:constr type="b" for="ch" forName="TwoNodes_2_text" refType="b" refFor="ch" refForName="TwoNodes_2"/>
          <dgm:constr type="r" for="ch" forName="TwoNodes_2_text" refType="r" refFor="ch" refForName="TwoNodes_2"/>
          <dgm:constr type="w" for="ch" forName="ThreeNodes_1" refType="w" fact="0.85"/>
          <dgm:constr type="h" for="ch" forName="ThreeNodes_1" refType="h" fact="0.3"/>
          <dgm:constr type="t" for="ch" forName="ThreeNodes_1"/>
          <dgm:constr type="r" for="ch" forName="ThreeNodes_1" refType="w"/>
          <dgm:constr type="w" for="ch" forName="ThreeNodes_2" refType="w" fact="0.85"/>
          <dgm:constr type="h" for="ch" forName="ThreeNodes_2" refType="h" fact="0.3"/>
          <dgm:constr type="ctrY" for="ch" forName="ThreeNodes_2" refType="h" fact="0.5"/>
          <dgm:constr type="ctrX" for="ch" forName="ThreeNodes_2" refType="w" fact="0.5"/>
          <dgm:constr type="w" for="ch" forName="ThreeNodes_3" refType="w" fact="0.85"/>
          <dgm:constr type="h" for="ch" forName="ThreeNodes_3" refType="h" fact="0.3"/>
          <dgm:constr type="b" for="ch" forName="ThreeNodes_3" refType="h"/>
          <dgm:constr type="l" for="ch" forName="ThreeNodes_3"/>
          <dgm:constr type="w" for="ch" forName="ThreeConn_1-2" refType="h" refFor="ch" refForName="ThreeNodes_1" fact="0.65"/>
          <dgm:constr type="h" for="ch" forName="ThreeConn_1-2" refType="h" refFor="ch" refForName="ThreeNodes_1" fact="0.65"/>
          <dgm:constr type="ctrY" for="ch" forName="ThreeConn_1-2" refType="h" fact="0.325"/>
          <dgm:constr type="l" for="ch" forName="ThreeConn_1-2" refType="l" refFor="ch" refForName="ThreeNodes_1"/>
          <dgm:constr type="w" for="ch" forName="ThreeConn_2-3" refType="h" refFor="ch" refForName="ThreeNodes_2" fact="0.65"/>
          <dgm:constr type="h" for="ch" forName="ThreeConn_2-3" refType="h" refFor="ch" refForName="ThreeNodes_2" fact="0.65"/>
          <dgm:constr type="ctrY" for="ch" forName="ThreeConn_2-3" refType="h" fact="0.673"/>
          <dgm:constr type="l" for="ch" forName="ThreeConn_2-3" refType="l" refFor="ch" refForName="ThreeNodes_2"/>
          <dgm:constr type="l" for="ch" forName="ThreeNodes_1_text" refType="r" refFor="ch" refForName="ThreeConn_1-2"/>
          <dgm:constr type="lOff" for="ch" forName="ThreeNodes_1_text" refType="w" refFor="ch" refForName="ThreeConn_1-2" fact="0.55"/>
          <dgm:constr type="t" for="ch" forName="ThreeNodes_1_text" refType="t" refFor="ch" refForName="ThreeNodes_1"/>
          <dgm:constr type="b" for="ch" forName="ThreeNodes_1_text" refType="b" refFor="ch" refForName="ThreeNodes_1"/>
          <dgm:constr type="r" for="ch" forName="ThreeNodes_1_text" refType="r" refFor="ch" refForName="ThreeNodes_1"/>
          <dgm:constr type="l" for="ch" forName="ThreeNodes_2_text" refType="r" refFor="ch" refForName="ThreeConn_1-2"/>
          <dgm:constr type="t" for="ch" forName="ThreeNodes_2_text" refType="t" refFor="ch" refForName="ThreeNodes_2"/>
          <dgm:constr type="b" for="ch" forName="ThreeNodes_2_text" refType="b" refFor="ch" refForName="ThreeNodes_2"/>
          <dgm:constr type="r" for="ch" forName="ThreeNodes_2_text" refType="r" refFor="ch" refForName="ThreeNodes_2"/>
          <dgm:constr type="l" for="ch" forName="ThreeNodes_3_text" refType="r" refFor="ch" refForName="ThreeConn_2-3"/>
          <dgm:constr type="t" for="ch" forName="ThreeNodes_3_text" refType="t" refFor="ch" refForName="ThreeNodes_3"/>
          <dgm:constr type="b" for="ch" forName="ThreeNodes_3_text" refType="b" refFor="ch" refForName="ThreeNodes_3"/>
          <dgm:constr type="r" for="ch" forName="ThreeNodes_3_text" refType="r" refFor="ch" refForName="ThreeNodes_3"/>
          <dgm:constr type="w" for="ch" forName="FourNodes_1" refType="w" fact="0.8"/>
          <dgm:constr type="h" for="ch" forName="FourNodes_1" refType="h" fact="0.22"/>
          <dgm:constr type="t" for="ch" forName="FourNodes_1"/>
          <dgm:constr type="r" for="ch" forName="FourNodes_1" refType="w"/>
          <dgm:constr type="w" for="ch" forName="FourNodes_2" refType="w" fact="0.8"/>
          <dgm:constr type="h" for="ch" forName="FourNodes_2" refType="h" fact="0.22"/>
          <dgm:constr type="ctrY" for="ch" forName="FourNodes_2" refType="h" fact="0.37"/>
          <dgm:constr type="ctrX" for="ch" forName="FourNodes_2" refType="w" fact="0.533"/>
          <dgm:constr type="w" for="ch" forName="FourNodes_3" refType="w" fact="0.8"/>
          <dgm:constr type="h" for="ch" forName="FourNodes_3" refType="h" fact="0.22"/>
          <dgm:constr type="ctrY" for="ch" forName="FourNodes_3" refType="h" fact="0.63"/>
          <dgm:constr type="ctrX" for="ch" forName="FourNodes_3" refType="w" fact="0.467"/>
          <dgm:constr type="w" for="ch" forName="FourNodes_4" refType="w" fact="0.8"/>
          <dgm:constr type="h" for="ch" forName="FourNodes_4" refType="h" fact="0.22"/>
          <dgm:constr type="b" for="ch" forName="FourNodes_4" refType="h"/>
          <dgm:constr type="l" for="ch" forName="FourNodes_4"/>
          <dgm:constr type="w" for="ch" forName="FourConn_1-2" refType="h" refFor="ch" refForName="FourNodes_1" fact="0.65"/>
          <dgm:constr type="h" for="ch" forName="FourConn_1-2" refType="h" refFor="ch" refForName="FourNodes_1" fact="0.65"/>
          <dgm:constr type="ctrY" for="ch" forName="FourConn_1-2" refType="h" fact="0.24"/>
          <dgm:constr type="l" for="ch" forName="FourConn_1-2" refType="l" refFor="ch" refForName="FourNodes_1"/>
          <dgm:constr type="w" for="ch" forName="FourConn_2-3" refType="h" refFor="ch" refForName="FourNodes_2" fact="0.65"/>
          <dgm:constr type="h" for="ch" forName="FourConn_2-3" refType="h" refFor="ch" refForName="FourNodes_2" fact="0.65"/>
          <dgm:constr type="ctrY" for="ch" forName="FourConn_2-3" refType="h" fact="0.5"/>
          <dgm:constr type="l" for="ch" forName="FourConn_2-3" refType="l" refFor="ch" refForName="FourNodes_2"/>
          <dgm:constr type="w" for="ch" forName="FourConn_3-4" refType="h" refFor="ch" refForName="FourNodes_3" fact="0.65"/>
          <dgm:constr type="h" for="ch" forName="FourConn_3-4" refType="h" refFor="ch" refForName="FourNodes_3" fact="0.65"/>
          <dgm:constr type="ctrY" for="ch" forName="FourConn_3-4" refType="h" fact="0.76"/>
          <dgm:constr type="l" for="ch" forName="FourConn_3-4" refType="l" refFor="ch" refForName="FourNodes_3"/>
          <dgm:constr type="l" for="ch" forName="FourNodes_1_text" refType="r" refFor="ch" refForName="FourConn_1-2"/>
          <dgm:constr type="lOff" for="ch" forName="FourNodes_1_text" refType="w" refFor="ch" refForName="FourConn_1-2" fact="0.69"/>
          <dgm:constr type="t" for="ch" forName="FourNodes_1_text" refType="t" refFor="ch" refForName="FourNodes_1"/>
          <dgm:constr type="b" for="ch" forName="FourNodes_1_text" refType="b" refFor="ch" refForName="FourNodes_1"/>
          <dgm:constr type="r" for="ch" forName="FourNodes_1_text" refType="r" refFor="ch" refForName="FourNodes_1"/>
          <dgm:constr type="l" for="ch" forName="FourNodes_2_text" refType="r" refFor="ch" refForName="FourConn_1-2"/>
          <dgm:constr type="t" for="ch" forName="FourNodes_2_text" refType="t" refFor="ch" refForName="FourNodes_2"/>
          <dgm:constr type="b" for="ch" forName="FourNodes_2_text" refType="b" refFor="ch" refForName="FourNodes_2"/>
          <dgm:constr type="r" for="ch" forName="FourNodes_2_text" refType="r" refFor="ch" refForName="FourNodes_2"/>
          <dgm:constr type="l" for="ch" forName="FourNodes_3_text" refType="r" refFor="ch" refForName="FourConn_2-3"/>
          <dgm:constr type="t" for="ch" forName="FourNodes_3_text" refType="t" refFor="ch" refForName="FourNodes_3"/>
          <dgm:constr type="b" for="ch" forName="FourNodes_3_text" refType="b" refFor="ch" refForName="FourNodes_3"/>
          <dgm:constr type="r" for="ch" forName="FourNodes_3_text" refType="r" refFor="ch" refForName="FourNodes_3"/>
          <dgm:constr type="l" for="ch" forName="FourNodes_4_text" refType="r" refFor="ch" refForName="FourConn_3-4"/>
          <dgm:constr type="t" for="ch" forName="FourNodes_4_text" refType="t" refFor="ch" refForName="FourNodes_4"/>
          <dgm:constr type="b" for="ch" forName="FourNodes_4_text" refType="b" refFor="ch" refForName="FourNodes_4"/>
          <dgm:constr type="r" for="ch" forName="FourNodes_4_text" refType="r" refFor="ch" refForName="FourNodes_4"/>
          <dgm:constr type="w" for="ch" forName="FiveNodes_1" refType="w" fact="0.77"/>
          <dgm:constr type="h" for="ch" forName="FiveNodes_1" refType="h" fact="0.18"/>
          <dgm:constr type="t" for="ch" forName="FiveNodes_1"/>
          <dgm:constr type="r" for="ch" forName="FiveNodes_1" refType="w"/>
          <dgm:constr type="w" for="ch" forName="FiveNodes_2" refType="w" fact="0.77"/>
          <dgm:constr type="h" for="ch" forName="FiveNodes_2" refType="h" fact="0.18"/>
          <dgm:constr type="ctrY" for="ch" forName="FiveNodes_2" refType="h" fact="0.295"/>
          <dgm:constr type="ctrX" for="ch" forName="FiveNodes_2" refType="w" fact="0.5575"/>
          <dgm:constr type="w" for="ch" forName="FiveNodes_3" refType="w" fact="0.77"/>
          <dgm:constr type="h" for="ch" forName="FiveNodes_3" refType="h" fact="0.18"/>
          <dgm:constr type="ctrY" for="ch" forName="FiveNodes_3" refType="h" fact="0.5"/>
          <dgm:constr type="ctrX" for="ch" forName="FiveNodes_3" refType="w" fact="0.5"/>
          <dgm:constr type="w" for="ch" forName="FiveNodes_4" refType="w" fact="0.77"/>
          <dgm:constr type="h" for="ch" forName="FiveNodes_4" refType="h" fact="0.18"/>
          <dgm:constr type="ctrY" for="ch" forName="FiveNodes_4" refType="h" fact="0.705"/>
          <dgm:constr type="ctrX" for="ch" forName="FiveNodes_4" refType="w" fact="0.4425"/>
          <dgm:constr type="w" for="ch" forName="FiveNodes_5" refType="w" fact="0.77"/>
          <dgm:constr type="h" for="ch" forName="FiveNodes_5" refType="h" fact="0.18"/>
          <dgm:constr type="b" for="ch" forName="FiveNodes_5" refType="h"/>
          <dgm:constr type="l" for="ch" forName="FiveNodes_5"/>
          <dgm:constr type="w" for="ch" forName="FiveConn_1-2" refType="h" refFor="ch" refForName="FiveNodes_1" fact="0.65"/>
          <dgm:constr type="h" for="ch" forName="FiveConn_1-2" refType="h" refFor="ch" refForName="FiveNodes_1" fact="0.65"/>
          <dgm:constr type="ctrY" for="ch" forName="FiveConn_1-2" refType="h" fact="0.19"/>
          <dgm:constr type="l" for="ch" forName="FiveConn_1-2" refType="l" refFor="ch" refForName="FiveNodes_1"/>
          <dgm:constr type="w" for="ch" forName="FiveConn_2-3" refType="h" refFor="ch" refForName="FiveNodes_2" fact="0.65"/>
          <dgm:constr type="h" for="ch" forName="FiveConn_2-3" refType="h" refFor="ch" refForName="FiveNodes_2" fact="0.65"/>
          <dgm:constr type="ctrY" for="ch" forName="FiveConn_2-3" refType="h" fact="0.395"/>
          <dgm:constr type="l" for="ch" forName="FiveConn_2-3" refType="l" refFor="ch" refForName="FiveNodes_2"/>
          <dgm:constr type="w" for="ch" forName="FiveConn_3-4" refType="h" refFor="ch" refForName="FiveNodes_3" fact="0.65"/>
          <dgm:constr type="h" for="ch" forName="FiveConn_3-4" refType="h" refFor="ch" refForName="FiveNodes_3" fact="0.65"/>
          <dgm:constr type="ctrY" for="ch" forName="FiveConn_3-4" refType="h" fact="0.597"/>
          <dgm:constr type="l" for="ch" forName="FiveConn_3-4" refType="l" refFor="ch" refForName="FiveNodes_3"/>
          <dgm:constr type="w" for="ch" forName="FiveConn_4-5" refType="h" refFor="ch" refForName="FiveNodes_4" fact="0.65"/>
          <dgm:constr type="h" for="ch" forName="FiveConn_4-5" refType="h" refFor="ch" refForName="FiveNodes_4" fact="0.65"/>
          <dgm:constr type="ctrY" for="ch" forName="FiveConn_4-5" refType="h" fact="0.804"/>
          <dgm:constr type="l" for="ch" forName="FiveConn_4-5" refType="l" refFor="ch" refForName="FiveNodes_4"/>
          <dgm:constr type="l" for="ch" forName="FiveNodes_1_text" refType="r" refFor="ch" refForName="FiveConn_1-2"/>
          <dgm:constr type="lOff" for="ch" forName="FiveNodes_1_text" refType="w" refFor="ch" refForName="FiveConn_1-2" fact="0.73"/>
          <dgm:constr type="t" for="ch" forName="FiveNodes_1_text" refType="t" refFor="ch" refForName="FiveNodes_1"/>
          <dgm:constr type="b" for="ch" forName="FiveNodes_1_text" refType="b" refFor="ch" refForName="FiveNodes_1"/>
          <dgm:constr type="r" for="ch" forName="FiveNodes_1_text" refType="r" refFor="ch" refForName="FiveNodes_1"/>
          <dgm:constr type="l" for="ch" forName="FiveNodes_2_text" refType="r" refFor="ch" refForName="FiveConn_1-2"/>
          <dgm:constr type="t" for="ch" forName="FiveNodes_2_text" refType="t" refFor="ch" refForName="FiveNodes_2"/>
          <dgm:constr type="b" for="ch" forName="FiveNodes_2_text" refType="b" refFor="ch" refForName="FiveNodes_2"/>
          <dgm:constr type="r" for="ch" forName="FiveNodes_2_text" refType="r" refFor="ch" refForName="FiveNodes_2"/>
          <dgm:constr type="l" for="ch" forName="FiveNodes_3_text" refType="r" refFor="ch" refForName="FiveConn_2-3"/>
          <dgm:constr type="t" for="ch" forName="FiveNodes_3_text" refType="t" refFor="ch" refForName="FiveNodes_3"/>
          <dgm:constr type="b" for="ch" forName="FiveNodes_3_text" refType="b" refFor="ch" refForName="FiveNodes_3"/>
          <dgm:constr type="r" for="ch" forName="FiveNodes_3_text" refType="r" refFor="ch" refForName="FiveNodes_3"/>
          <dgm:constr type="l" for="ch" forName="FiveNodes_4_text" refType="r" refFor="ch" refForName="FiveConn_3-4"/>
          <dgm:constr type="t" for="ch" forName="FiveNodes_4_text" refType="t" refFor="ch" refForName="FiveNodes_4"/>
          <dgm:constr type="b" for="ch" forName="FiveNodes_4_text" refType="b" refFor="ch" refForName="FiveNodes_4"/>
          <dgm:constr type="r" for="ch" forName="FiveNodes_4_text" refType="r" refFor="ch" refForName="FiveNodes_4"/>
          <dgm:constr type="l" for="ch" forName="FiveNodes_5_text" refType="r" refFor="ch" refForName="FiveConn_4-5"/>
          <dgm:constr type="t" for="ch" forName="FiveNodes_5_text" refType="t" refFor="ch" refForName="FiveNodes_5"/>
          <dgm:constr type="b" for="ch" forName="FiveNodes_5_text" refType="b" refFor="ch" refForName="FiveNodes_5"/>
          <dgm:constr type="r" for="ch" forName="FiveNodes_5_text" refType="r" refFor="ch" refForName="FiveNodes_5"/>
        </dgm:constrLst>
      </dgm:else>
    </dgm:choose>
    <dgm:ruleLst/>
    <dgm:layoutNode name="dummyMaxCanvas">
      <dgm:varLst/>
      <dgm:alg type="sp"/>
      <dgm:shape xmlns:r="http://schemas.openxmlformats.org/officeDocument/2006/relationships" r:blip="">
        <dgm:adjLst/>
      </dgm:shape>
      <dgm:presOf/>
      <dgm:constrLst/>
      <dgm:ruleLst/>
    </dgm:layoutNode>
    <dgm:choose name="Name3">
      <dgm:if name="Name4" axis="ch" ptType="node" func="cnt" op="equ" val="1">
        <dgm:layoutNode name="OneNode_1">
          <dgm:varLst>
            <dgm:bulletEnabled val="1"/>
          </dgm:varLst>
          <dgm:alg type="tx"/>
          <dgm:shape xmlns:r="http://schemas.openxmlformats.org/officeDocument/2006/relationships" type="roundRect" r:blip="">
            <dgm:adjLst>
              <dgm:adj idx="1" val="0.1"/>
            </dgm:adjLst>
          </dgm:shape>
          <dgm:presOf axis="ch desOrSelf" ptType="node node" st="1 1" cnt="1 0"/>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if>
      <dgm:else name="Name5">
        <dgm:choose name="Name6">
          <dgm:if name="Name7" axis="ch" ptType="node" func="cnt" op="equ" val="2">
            <dgm:layoutNode name="TwoNodes_1">
              <dgm:varLst>
                <dgm:bulletEnabled val="1"/>
              </dgm:varLst>
              <dgm:alg type="sp"/>
              <dgm:shape xmlns:r="http://schemas.openxmlformats.org/officeDocument/2006/relationships" type="roundRect" r:blip="">
                <dgm:adjLst>
                  <dgm:adj idx="1" val="0.1"/>
                </dgm:adjLst>
              </dgm:shape>
              <dgm:presOf axis="ch desOrSelf" ptType="node node" st="1 1" cnt="1 0"/>
              <dgm:constrLst/>
              <dgm:ruleLst/>
            </dgm:layoutNode>
            <dgm:layoutNode name="TwoNodes_2">
              <dgm:varLst>
                <dgm:bulletEnabled val="1"/>
              </dgm:varLst>
              <dgm:alg type="sp"/>
              <dgm:shape xmlns:r="http://schemas.openxmlformats.org/officeDocument/2006/relationships" type="roundRect" r:blip="">
                <dgm:adjLst>
                  <dgm:adj idx="1" val="0.1"/>
                </dgm:adjLst>
              </dgm:shape>
              <dgm:presOf axis="ch desOrSelf" ptType="node node" st="2 1" cnt="1 0"/>
              <dgm:constrLst/>
              <dgm:ruleLst/>
            </dgm:layoutNode>
            <dgm:layoutNode name="TwoConn_1-2" styleLbl="fgAccFollowNode1">
              <dgm:varLst>
                <dgm:bulletEnabled val="1"/>
              </dgm:varLst>
              <dgm:alg type="tx"/>
              <dgm:shape xmlns:r="http://schemas.openxmlformats.org/officeDocument/2006/relationships" type="downArrow" r:blip="">
                <dgm:adjLst>
                  <dgm:adj idx="1" val="0.55"/>
                  <dgm:adj idx="2" val="0.45"/>
                </dgm:adjLst>
              </dgm:shape>
              <dgm:presOf axis="ch" ptType="sibTrans" cnt="1"/>
              <dgm:constrLst>
                <dgm:constr type="lMarg" refType="primFontSz" fact="0.1"/>
                <dgm:constr type="rMarg" refType="primFontSz" fact="0.1"/>
                <dgm:constr type="tMarg" refType="primFontSz" fact="0.1"/>
                <dgm:constr type="bMarg" refType="primFontSz" fact="0.1"/>
              </dgm:constrLst>
              <dgm:ruleLst>
                <dgm:rule type="primFontSz" val="5" fact="NaN" max="NaN"/>
              </dgm:ruleLst>
            </dgm:layoutNode>
            <dgm:layoutNode name="TwoNodes_1_text">
              <dgm:varLst>
                <dgm:bulletEnabled val="1"/>
              </dgm:varLst>
              <dgm:alg type="tx">
                <dgm:param type="parTxLTRAlign" val="l"/>
                <dgm:param type="txAnchorVertCh" val="mid"/>
              </dgm:alg>
              <dgm:shape xmlns:r="http://schemas.openxmlformats.org/officeDocument/2006/relationships" type="roundRect" r:blip="" hideGeom="1">
                <dgm:adjLst>
                  <dgm:adj idx="1" val="0.1"/>
                </dgm:adjLst>
              </dgm:shape>
              <dgm:presOf axis="ch desOrSelf" ptType="node node" st="1 1" cnt="1 0"/>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layoutNode name="TwoNodes_2_text">
              <dgm:varLst>
                <dgm:bulletEnabled val="1"/>
              </dgm:varLst>
              <dgm:alg type="tx">
                <dgm:param type="parTxLTRAlign" val="l"/>
                <dgm:param type="txAnchorVertCh" val="mid"/>
              </dgm:alg>
              <dgm:shape xmlns:r="http://schemas.openxmlformats.org/officeDocument/2006/relationships" type="roundRect" r:blip="" hideGeom="1">
                <dgm:adjLst>
                  <dgm:adj idx="1" val="0.1"/>
                </dgm:adjLst>
              </dgm:shape>
              <dgm:presOf axis="ch desOrSelf" ptType="node node" st="2 1" cnt="1 0"/>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if>
          <dgm:else name="Name8">
            <dgm:choose name="Name9">
              <dgm:if name="Name10" axis="ch" ptType="node" func="cnt" op="equ" val="3">
                <dgm:layoutNode name="ThreeNodes_1">
                  <dgm:varLst>
                    <dgm:bulletEnabled val="1"/>
                  </dgm:varLst>
                  <dgm:alg type="sp"/>
                  <dgm:shape xmlns:r="http://schemas.openxmlformats.org/officeDocument/2006/relationships" type="roundRect" r:blip="">
                    <dgm:adjLst>
                      <dgm:adj idx="1" val="0.1"/>
                    </dgm:adjLst>
                  </dgm:shape>
                  <dgm:presOf axis="ch desOrSelf" ptType="node node" st="1 1" cnt="1 0"/>
                  <dgm:constrLst/>
                  <dgm:ruleLst/>
                </dgm:layoutNode>
                <dgm:layoutNode name="ThreeNodes_2">
                  <dgm:varLst>
                    <dgm:bulletEnabled val="1"/>
                  </dgm:varLst>
                  <dgm:alg type="sp"/>
                  <dgm:shape xmlns:r="http://schemas.openxmlformats.org/officeDocument/2006/relationships" type="roundRect" r:blip="">
                    <dgm:adjLst>
                      <dgm:adj idx="1" val="0.1"/>
                    </dgm:adjLst>
                  </dgm:shape>
                  <dgm:presOf axis="ch desOrSelf" ptType="node node" st="2 1" cnt="1 0"/>
                  <dgm:constrLst/>
                  <dgm:ruleLst/>
                </dgm:layoutNode>
                <dgm:layoutNode name="ThreeNodes_3">
                  <dgm:varLst>
                    <dgm:bulletEnabled val="1"/>
                  </dgm:varLst>
                  <dgm:alg type="sp"/>
                  <dgm:shape xmlns:r="http://schemas.openxmlformats.org/officeDocument/2006/relationships" type="roundRect" r:blip="">
                    <dgm:adjLst>
                      <dgm:adj idx="1" val="0.1"/>
                    </dgm:adjLst>
                  </dgm:shape>
                  <dgm:presOf axis="ch desOrSelf" ptType="node node" st="3 1" cnt="1 0"/>
                  <dgm:constrLst/>
                  <dgm:ruleLst/>
                </dgm:layoutNode>
                <dgm:layoutNode name="ThreeConn_1-2" styleLbl="fgAccFollowNode1">
                  <dgm:varLst>
                    <dgm:bulletEnabled val="1"/>
                  </dgm:varLst>
                  <dgm:alg type="tx"/>
                  <dgm:shape xmlns:r="http://schemas.openxmlformats.org/officeDocument/2006/relationships" type="downArrow" r:blip="">
                    <dgm:adjLst>
                      <dgm:adj idx="1" val="0.55"/>
                      <dgm:adj idx="2" val="0.45"/>
                    </dgm:adjLst>
                  </dgm:shape>
                  <dgm:presOf axis="ch" ptType="sibTrans" cnt="1"/>
                  <dgm:constrLst>
                    <dgm:constr type="lMarg" refType="primFontSz" fact="0.1"/>
                    <dgm:constr type="rMarg" refType="primFontSz" fact="0.1"/>
                    <dgm:constr type="tMarg" refType="primFontSz" fact="0.1"/>
                    <dgm:constr type="bMarg" refType="primFontSz" fact="0.1"/>
                  </dgm:constrLst>
                  <dgm:ruleLst>
                    <dgm:rule type="primFontSz" val="5" fact="NaN" max="NaN"/>
                  </dgm:ruleLst>
                </dgm:layoutNode>
                <dgm:layoutNode name="ThreeConn_2-3" styleLbl="fgAccFollowNode1">
                  <dgm:varLst>
                    <dgm:bulletEnabled val="1"/>
                  </dgm:varLst>
                  <dgm:alg type="tx"/>
                  <dgm:shape xmlns:r="http://schemas.openxmlformats.org/officeDocument/2006/relationships" type="downArrow" r:blip="">
                    <dgm:adjLst>
                      <dgm:adj idx="1" val="0.55"/>
                      <dgm:adj idx="2" val="0.45"/>
                    </dgm:adjLst>
                  </dgm:shape>
                  <dgm:presOf axis="ch" ptType="sibTrans" st="2" cnt="1"/>
                  <dgm:constrLst>
                    <dgm:constr type="lMarg" refType="primFontSz" fact="0.1"/>
                    <dgm:constr type="rMarg" refType="primFontSz" fact="0.1"/>
                    <dgm:constr type="tMarg" refType="primFontSz" fact="0.1"/>
                    <dgm:constr type="bMarg" refType="primFontSz" fact="0.1"/>
                  </dgm:constrLst>
                  <dgm:ruleLst>
                    <dgm:rule type="primFontSz" val="5" fact="NaN" max="NaN"/>
                  </dgm:ruleLst>
                </dgm:layoutNode>
                <dgm:layoutNode name="ThreeNodes_1_text">
                  <dgm:varLst>
                    <dgm:bulletEnabled val="1"/>
                  </dgm:varLst>
                  <dgm:alg type="tx">
                    <dgm:param type="parTxLTRAlign" val="l"/>
                    <dgm:param type="txAnchorVertCh" val="mid"/>
                  </dgm:alg>
                  <dgm:shape xmlns:r="http://schemas.openxmlformats.org/officeDocument/2006/relationships" type="roundRect" r:blip="" hideGeom="1">
                    <dgm:adjLst>
                      <dgm:adj idx="1" val="0.1"/>
                    </dgm:adjLst>
                  </dgm:shape>
                  <dgm:presOf axis="ch desOrSelf" ptType="node node" st="1 1" cnt="1 0"/>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layoutNode name="ThreeNodes_2_text">
                  <dgm:varLst>
                    <dgm:bulletEnabled val="1"/>
                  </dgm:varLst>
                  <dgm:alg type="tx">
                    <dgm:param type="parTxLTRAlign" val="l"/>
                    <dgm:param type="txAnchorVertCh" val="mid"/>
                  </dgm:alg>
                  <dgm:shape xmlns:r="http://schemas.openxmlformats.org/officeDocument/2006/relationships" type="roundRect" r:blip="" hideGeom="1">
                    <dgm:adjLst>
                      <dgm:adj idx="1" val="0.1"/>
                    </dgm:adjLst>
                  </dgm:shape>
                  <dgm:presOf axis="ch desOrSelf" ptType="node node" st="2 1" cnt="1 0"/>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layoutNode name="ThreeNodes_3_text">
                  <dgm:varLst>
                    <dgm:bulletEnabled val="1"/>
                  </dgm:varLst>
                  <dgm:alg type="tx">
                    <dgm:param type="parTxLTRAlign" val="l"/>
                    <dgm:param type="txAnchorVertCh" val="mid"/>
                  </dgm:alg>
                  <dgm:shape xmlns:r="http://schemas.openxmlformats.org/officeDocument/2006/relationships" type="roundRect" r:blip="" hideGeom="1">
                    <dgm:adjLst>
                      <dgm:adj idx="1" val="0.1"/>
                    </dgm:adjLst>
                  </dgm:shape>
                  <dgm:presOf axis="ch desOrSelf" ptType="node node" st="3 1" cnt="1 0"/>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if>
              <dgm:else name="Name11">
                <dgm:choose name="Name12">
                  <dgm:if name="Name13" axis="ch" ptType="node" func="cnt" op="equ" val="4">
                    <dgm:layoutNode name="FourNodes_1">
                      <dgm:varLst>
                        <dgm:bulletEnabled val="1"/>
                      </dgm:varLst>
                      <dgm:alg type="sp"/>
                      <dgm:shape xmlns:r="http://schemas.openxmlformats.org/officeDocument/2006/relationships" type="roundRect" r:blip="">
                        <dgm:adjLst>
                          <dgm:adj idx="1" val="0.1"/>
                        </dgm:adjLst>
                      </dgm:shape>
                      <dgm:presOf axis="ch desOrSelf" ptType="node node" st="1 1" cnt="1 0"/>
                      <dgm:constrLst/>
                      <dgm:ruleLst/>
                    </dgm:layoutNode>
                    <dgm:layoutNode name="FourNodes_2">
                      <dgm:varLst>
                        <dgm:bulletEnabled val="1"/>
                      </dgm:varLst>
                      <dgm:alg type="sp"/>
                      <dgm:shape xmlns:r="http://schemas.openxmlformats.org/officeDocument/2006/relationships" type="roundRect" r:blip="">
                        <dgm:adjLst>
                          <dgm:adj idx="1" val="0.1"/>
                        </dgm:adjLst>
                      </dgm:shape>
                      <dgm:presOf axis="ch desOrSelf" ptType="node node" st="2 1" cnt="1 0"/>
                      <dgm:constrLst/>
                      <dgm:ruleLst/>
                    </dgm:layoutNode>
                    <dgm:layoutNode name="FourNodes_3">
                      <dgm:varLst>
                        <dgm:bulletEnabled val="1"/>
                      </dgm:varLst>
                      <dgm:alg type="sp"/>
                      <dgm:shape xmlns:r="http://schemas.openxmlformats.org/officeDocument/2006/relationships" type="roundRect" r:blip="">
                        <dgm:adjLst>
                          <dgm:adj idx="1" val="0.1"/>
                        </dgm:adjLst>
                      </dgm:shape>
                      <dgm:presOf axis="ch desOrSelf" ptType="node node" st="3 1" cnt="1 0"/>
                      <dgm:constrLst/>
                      <dgm:ruleLst/>
                    </dgm:layoutNode>
                    <dgm:layoutNode name="FourNodes_4">
                      <dgm:varLst>
                        <dgm:bulletEnabled val="1"/>
                      </dgm:varLst>
                      <dgm:alg type="sp"/>
                      <dgm:shape xmlns:r="http://schemas.openxmlformats.org/officeDocument/2006/relationships" type="roundRect" r:blip="">
                        <dgm:adjLst>
                          <dgm:adj idx="1" val="0.1"/>
                        </dgm:adjLst>
                      </dgm:shape>
                      <dgm:presOf axis="ch desOrSelf" ptType="node node" st="4 1" cnt="1 0"/>
                      <dgm:constrLst/>
                      <dgm:ruleLst/>
                    </dgm:layoutNode>
                    <dgm:layoutNode name="FourConn_1-2" styleLbl="fgAccFollowNode1">
                      <dgm:varLst>
                        <dgm:bulletEnabled val="1"/>
                      </dgm:varLst>
                      <dgm:alg type="tx"/>
                      <dgm:shape xmlns:r="http://schemas.openxmlformats.org/officeDocument/2006/relationships" type="downArrow" r:blip="">
                        <dgm:adjLst>
                          <dgm:adj idx="1" val="0.55"/>
                          <dgm:adj idx="2" val="0.45"/>
                        </dgm:adjLst>
                      </dgm:shape>
                      <dgm:presOf axis="ch" ptType="sibTrans" cnt="1"/>
                      <dgm:constrLst>
                        <dgm:constr type="lMarg" refType="primFontSz" fact="0.1"/>
                        <dgm:constr type="rMarg" refType="primFontSz" fact="0.1"/>
                        <dgm:constr type="tMarg" refType="primFontSz" fact="0.1"/>
                        <dgm:constr type="bMarg" refType="primFontSz" fact="0.1"/>
                      </dgm:constrLst>
                      <dgm:ruleLst>
                        <dgm:rule type="primFontSz" val="5" fact="NaN" max="NaN"/>
                      </dgm:ruleLst>
                    </dgm:layoutNode>
                    <dgm:layoutNode name="FourConn_2-3" styleLbl="fgAccFollowNode1">
                      <dgm:varLst>
                        <dgm:bulletEnabled val="1"/>
                      </dgm:varLst>
                      <dgm:alg type="tx"/>
                      <dgm:shape xmlns:r="http://schemas.openxmlformats.org/officeDocument/2006/relationships" type="downArrow" r:blip="">
                        <dgm:adjLst>
                          <dgm:adj idx="1" val="0.55"/>
                          <dgm:adj idx="2" val="0.45"/>
                        </dgm:adjLst>
                      </dgm:shape>
                      <dgm:presOf axis="ch" ptType="sibTrans" st="2" cnt="1"/>
                      <dgm:constrLst>
                        <dgm:constr type="lMarg" refType="primFontSz" fact="0.1"/>
                        <dgm:constr type="rMarg" refType="primFontSz" fact="0.1"/>
                        <dgm:constr type="tMarg" refType="primFontSz" fact="0.1"/>
                        <dgm:constr type="bMarg" refType="primFontSz" fact="0.1"/>
                      </dgm:constrLst>
                      <dgm:ruleLst>
                        <dgm:rule type="primFontSz" val="5" fact="NaN" max="NaN"/>
                      </dgm:ruleLst>
                    </dgm:layoutNode>
                    <dgm:layoutNode name="FourConn_3-4" styleLbl="fgAccFollowNode1">
                      <dgm:varLst>
                        <dgm:bulletEnabled val="1"/>
                      </dgm:varLst>
                      <dgm:alg type="tx"/>
                      <dgm:shape xmlns:r="http://schemas.openxmlformats.org/officeDocument/2006/relationships" type="downArrow" r:blip="">
                        <dgm:adjLst>
                          <dgm:adj idx="1" val="0.55"/>
                          <dgm:adj idx="2" val="0.45"/>
                        </dgm:adjLst>
                      </dgm:shape>
                      <dgm:presOf axis="ch" ptType="sibTrans" st="3" cnt="1"/>
                      <dgm:constrLst>
                        <dgm:constr type="lMarg" refType="primFontSz" fact="0.1"/>
                        <dgm:constr type="rMarg" refType="primFontSz" fact="0.1"/>
                        <dgm:constr type="tMarg" refType="primFontSz" fact="0.1"/>
                        <dgm:constr type="bMarg" refType="primFontSz" fact="0.1"/>
                      </dgm:constrLst>
                      <dgm:ruleLst>
                        <dgm:rule type="primFontSz" val="5" fact="NaN" max="NaN"/>
                      </dgm:ruleLst>
                    </dgm:layoutNode>
                    <dgm:layoutNode name="FourNodes_1_text">
                      <dgm:varLst>
                        <dgm:bulletEnabled val="1"/>
                      </dgm:varLst>
                      <dgm:alg type="tx">
                        <dgm:param type="parTxLTRAlign" val="l"/>
                        <dgm:param type="txAnchorVertCh" val="mid"/>
                      </dgm:alg>
                      <dgm:shape xmlns:r="http://schemas.openxmlformats.org/officeDocument/2006/relationships" type="roundRect" r:blip="" hideGeom="1">
                        <dgm:adjLst>
                          <dgm:adj idx="1" val="0.1"/>
                        </dgm:adjLst>
                      </dgm:shape>
                      <dgm:presOf axis="ch desOrSelf" ptType="node node" st="1 1" cnt="1 0"/>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layoutNode name="FourNodes_2_text">
                      <dgm:varLst>
                        <dgm:bulletEnabled val="1"/>
                      </dgm:varLst>
                      <dgm:alg type="tx">
                        <dgm:param type="parTxLTRAlign" val="l"/>
                        <dgm:param type="txAnchorVertCh" val="mid"/>
                      </dgm:alg>
                      <dgm:shape xmlns:r="http://schemas.openxmlformats.org/officeDocument/2006/relationships" type="roundRect" r:blip="" hideGeom="1">
                        <dgm:adjLst>
                          <dgm:adj idx="1" val="0.1"/>
                        </dgm:adjLst>
                      </dgm:shape>
                      <dgm:presOf axis="ch desOrSelf" ptType="node node" st="2 1" cnt="1 0"/>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layoutNode name="FourNodes_3_text">
                      <dgm:varLst>
                        <dgm:bulletEnabled val="1"/>
                      </dgm:varLst>
                      <dgm:alg type="tx">
                        <dgm:param type="parTxLTRAlign" val="l"/>
                        <dgm:param type="txAnchorVertCh" val="mid"/>
                      </dgm:alg>
                      <dgm:shape xmlns:r="http://schemas.openxmlformats.org/officeDocument/2006/relationships" type="roundRect" r:blip="" hideGeom="1">
                        <dgm:adjLst>
                          <dgm:adj idx="1" val="0.1"/>
                        </dgm:adjLst>
                      </dgm:shape>
                      <dgm:presOf axis="ch desOrSelf" ptType="node node" st="3 1" cnt="1 0"/>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layoutNode name="FourNodes_4_text">
                      <dgm:varLst>
                        <dgm:bulletEnabled val="1"/>
                      </dgm:varLst>
                      <dgm:alg type="tx">
                        <dgm:param type="parTxLTRAlign" val="l"/>
                        <dgm:param type="txAnchorVertCh" val="mid"/>
                      </dgm:alg>
                      <dgm:shape xmlns:r="http://schemas.openxmlformats.org/officeDocument/2006/relationships" type="roundRect" r:blip="" hideGeom="1">
                        <dgm:adjLst>
                          <dgm:adj idx="1" val="0.1"/>
                        </dgm:adjLst>
                      </dgm:shape>
                      <dgm:presOf axis="ch desOrSelf" ptType="node node" st="4 1" cnt="1 0"/>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if>
                  <dgm:else name="Name14">
                    <dgm:choose name="Name15">
                      <dgm:if name="Name16" axis="ch" ptType="node" func="cnt" op="gte" val="5">
                        <dgm:layoutNode name="FiveNodes_1">
                          <dgm:varLst>
                            <dgm:bulletEnabled val="1"/>
                          </dgm:varLst>
                          <dgm:alg type="sp"/>
                          <dgm:shape xmlns:r="http://schemas.openxmlformats.org/officeDocument/2006/relationships" type="roundRect" r:blip="">
                            <dgm:adjLst>
                              <dgm:adj idx="1" val="0.1"/>
                            </dgm:adjLst>
                          </dgm:shape>
                          <dgm:presOf axis="ch desOrSelf" ptType="node node" st="1 1" cnt="1 0"/>
                          <dgm:constrLst/>
                          <dgm:ruleLst/>
                        </dgm:layoutNode>
                        <dgm:layoutNode name="FiveNodes_2">
                          <dgm:varLst>
                            <dgm:bulletEnabled val="1"/>
                          </dgm:varLst>
                          <dgm:alg type="sp"/>
                          <dgm:shape xmlns:r="http://schemas.openxmlformats.org/officeDocument/2006/relationships" type="roundRect" r:blip="">
                            <dgm:adjLst>
                              <dgm:adj idx="1" val="0.1"/>
                            </dgm:adjLst>
                          </dgm:shape>
                          <dgm:presOf axis="ch desOrSelf" ptType="node node" st="2 1" cnt="1 0"/>
                          <dgm:constrLst/>
                          <dgm:ruleLst/>
                        </dgm:layoutNode>
                        <dgm:layoutNode name="FiveNodes_3">
                          <dgm:varLst>
                            <dgm:bulletEnabled val="1"/>
                          </dgm:varLst>
                          <dgm:alg type="sp"/>
                          <dgm:shape xmlns:r="http://schemas.openxmlformats.org/officeDocument/2006/relationships" type="roundRect" r:blip="">
                            <dgm:adjLst>
                              <dgm:adj idx="1" val="0.1"/>
                            </dgm:adjLst>
                          </dgm:shape>
                          <dgm:presOf axis="ch desOrSelf" ptType="node node" st="3 1" cnt="1 0"/>
                          <dgm:constrLst/>
                          <dgm:ruleLst/>
                        </dgm:layoutNode>
                        <dgm:layoutNode name="FiveNodes_4">
                          <dgm:varLst>
                            <dgm:bulletEnabled val="1"/>
                          </dgm:varLst>
                          <dgm:alg type="sp"/>
                          <dgm:shape xmlns:r="http://schemas.openxmlformats.org/officeDocument/2006/relationships" type="roundRect" r:blip="">
                            <dgm:adjLst>
                              <dgm:adj idx="1" val="0.1"/>
                            </dgm:adjLst>
                          </dgm:shape>
                          <dgm:presOf axis="ch desOrSelf" ptType="node node" st="4 1" cnt="1 0"/>
                          <dgm:constrLst/>
                          <dgm:ruleLst/>
                        </dgm:layoutNode>
                        <dgm:layoutNode name="FiveNodes_5">
                          <dgm:varLst>
                            <dgm:bulletEnabled val="1"/>
                          </dgm:varLst>
                          <dgm:alg type="sp"/>
                          <dgm:shape xmlns:r="http://schemas.openxmlformats.org/officeDocument/2006/relationships" type="roundRect" r:blip="">
                            <dgm:adjLst>
                              <dgm:adj idx="1" val="0.1"/>
                            </dgm:adjLst>
                          </dgm:shape>
                          <dgm:presOf axis="ch desOrSelf" ptType="node node" st="5 1" cnt="1 0"/>
                          <dgm:constrLst/>
                          <dgm:ruleLst/>
                        </dgm:layoutNode>
                        <dgm:layoutNode name="FiveConn_1-2" styleLbl="fgAccFollowNode1">
                          <dgm:varLst>
                            <dgm:bulletEnabled val="1"/>
                          </dgm:varLst>
                          <dgm:alg type="tx"/>
                          <dgm:shape xmlns:r="http://schemas.openxmlformats.org/officeDocument/2006/relationships" type="downArrow" r:blip="">
                            <dgm:adjLst>
                              <dgm:adj idx="1" val="0.55"/>
                              <dgm:adj idx="2" val="0.45"/>
                            </dgm:adjLst>
                          </dgm:shape>
                          <dgm:presOf axis="ch" ptType="sibTrans" cnt="1"/>
                          <dgm:constrLst>
                            <dgm:constr type="lMarg" refType="primFontSz" fact="0.1"/>
                            <dgm:constr type="rMarg" refType="primFontSz" fact="0.1"/>
                            <dgm:constr type="tMarg" refType="primFontSz" fact="0.1"/>
                            <dgm:constr type="bMarg" refType="primFontSz" fact="0.1"/>
                          </dgm:constrLst>
                          <dgm:ruleLst>
                            <dgm:rule type="primFontSz" val="5" fact="NaN" max="NaN"/>
                          </dgm:ruleLst>
                        </dgm:layoutNode>
                        <dgm:layoutNode name="FiveConn_2-3" styleLbl="fgAccFollowNode1">
                          <dgm:varLst>
                            <dgm:bulletEnabled val="1"/>
                          </dgm:varLst>
                          <dgm:alg type="tx"/>
                          <dgm:shape xmlns:r="http://schemas.openxmlformats.org/officeDocument/2006/relationships" type="downArrow" r:blip="">
                            <dgm:adjLst>
                              <dgm:adj idx="1" val="0.55"/>
                              <dgm:adj idx="2" val="0.45"/>
                            </dgm:adjLst>
                          </dgm:shape>
                          <dgm:presOf axis="ch" ptType="sibTrans" st="2" cnt="1"/>
                          <dgm:constrLst>
                            <dgm:constr type="lMarg" refType="primFontSz" fact="0.1"/>
                            <dgm:constr type="rMarg" refType="primFontSz" fact="0.1"/>
                            <dgm:constr type="tMarg" refType="primFontSz" fact="0.1"/>
                            <dgm:constr type="bMarg" refType="primFontSz" fact="0.1"/>
                          </dgm:constrLst>
                          <dgm:ruleLst>
                            <dgm:rule type="primFontSz" val="5" fact="NaN" max="NaN"/>
                          </dgm:ruleLst>
                        </dgm:layoutNode>
                        <dgm:layoutNode name="FiveConn_3-4" styleLbl="fgAccFollowNode1">
                          <dgm:varLst>
                            <dgm:bulletEnabled val="1"/>
                          </dgm:varLst>
                          <dgm:alg type="tx"/>
                          <dgm:shape xmlns:r="http://schemas.openxmlformats.org/officeDocument/2006/relationships" type="downArrow" r:blip="">
                            <dgm:adjLst>
                              <dgm:adj idx="1" val="0.55"/>
                              <dgm:adj idx="2" val="0.45"/>
                            </dgm:adjLst>
                          </dgm:shape>
                          <dgm:presOf axis="ch" ptType="sibTrans" st="3" cnt="1"/>
                          <dgm:constrLst>
                            <dgm:constr type="lMarg" refType="primFontSz" fact="0.1"/>
                            <dgm:constr type="rMarg" refType="primFontSz" fact="0.1"/>
                            <dgm:constr type="tMarg" refType="primFontSz" fact="0.1"/>
                            <dgm:constr type="bMarg" refType="primFontSz" fact="0.1"/>
                          </dgm:constrLst>
                          <dgm:ruleLst>
                            <dgm:rule type="primFontSz" val="5" fact="NaN" max="NaN"/>
                          </dgm:ruleLst>
                        </dgm:layoutNode>
                        <dgm:layoutNode name="FiveConn_4-5" styleLbl="fgAccFollowNode1">
                          <dgm:varLst>
                            <dgm:bulletEnabled val="1"/>
                          </dgm:varLst>
                          <dgm:alg type="tx"/>
                          <dgm:shape xmlns:r="http://schemas.openxmlformats.org/officeDocument/2006/relationships" type="downArrow" r:blip="">
                            <dgm:adjLst>
                              <dgm:adj idx="1" val="0.55"/>
                              <dgm:adj idx="2" val="0.45"/>
                            </dgm:adjLst>
                          </dgm:shape>
                          <dgm:presOf axis="ch" ptType="sibTrans" st="4" cnt="1"/>
                          <dgm:constrLst>
                            <dgm:constr type="lMarg" refType="primFontSz" fact="0.1"/>
                            <dgm:constr type="rMarg" refType="primFontSz" fact="0.1"/>
                            <dgm:constr type="tMarg" refType="primFontSz" fact="0.1"/>
                            <dgm:constr type="bMarg" refType="primFontSz" fact="0.1"/>
                          </dgm:constrLst>
                          <dgm:ruleLst>
                            <dgm:rule type="primFontSz" val="5" fact="NaN" max="NaN"/>
                          </dgm:ruleLst>
                        </dgm:layoutNode>
                        <dgm:layoutNode name="FiveNodes_1_text">
                          <dgm:varLst>
                            <dgm:bulletEnabled val="1"/>
                          </dgm:varLst>
                          <dgm:alg type="tx">
                            <dgm:param type="parTxLTRAlign" val="l"/>
                            <dgm:param type="txAnchorVertCh" val="mid"/>
                          </dgm:alg>
                          <dgm:shape xmlns:r="http://schemas.openxmlformats.org/officeDocument/2006/relationships" type="roundRect" r:blip="" hideGeom="1">
                            <dgm:adjLst>
                              <dgm:adj idx="1" val="0.1"/>
                            </dgm:adjLst>
                          </dgm:shape>
                          <dgm:presOf axis="ch desOrSelf" ptType="node node" st="1 1" cnt="1 0"/>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layoutNode name="FiveNodes_2_text">
                          <dgm:varLst>
                            <dgm:bulletEnabled val="1"/>
                          </dgm:varLst>
                          <dgm:alg type="tx">
                            <dgm:param type="parTxLTRAlign" val="l"/>
                            <dgm:param type="txAnchorVertCh" val="mid"/>
                          </dgm:alg>
                          <dgm:shape xmlns:r="http://schemas.openxmlformats.org/officeDocument/2006/relationships" type="roundRect" r:blip="" hideGeom="1">
                            <dgm:adjLst>
                              <dgm:adj idx="1" val="0.1"/>
                            </dgm:adjLst>
                          </dgm:shape>
                          <dgm:presOf axis="ch desOrSelf" ptType="node node" st="2 1" cnt="1 0"/>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layoutNode name="FiveNodes_3_text">
                          <dgm:varLst>
                            <dgm:bulletEnabled val="1"/>
                          </dgm:varLst>
                          <dgm:alg type="tx">
                            <dgm:param type="parTxLTRAlign" val="l"/>
                            <dgm:param type="txAnchorVertCh" val="mid"/>
                          </dgm:alg>
                          <dgm:shape xmlns:r="http://schemas.openxmlformats.org/officeDocument/2006/relationships" type="roundRect" r:blip="" hideGeom="1">
                            <dgm:adjLst>
                              <dgm:adj idx="1" val="0.1"/>
                            </dgm:adjLst>
                          </dgm:shape>
                          <dgm:presOf axis="ch desOrSelf" ptType="node node" st="3 1" cnt="1 0"/>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layoutNode name="FiveNodes_4_text">
                          <dgm:varLst>
                            <dgm:bulletEnabled val="1"/>
                          </dgm:varLst>
                          <dgm:alg type="tx">
                            <dgm:param type="parTxLTRAlign" val="l"/>
                            <dgm:param type="txAnchorVertCh" val="mid"/>
                          </dgm:alg>
                          <dgm:shape xmlns:r="http://schemas.openxmlformats.org/officeDocument/2006/relationships" type="roundRect" r:blip="" hideGeom="1">
                            <dgm:adjLst>
                              <dgm:adj idx="1" val="0.1"/>
                            </dgm:adjLst>
                          </dgm:shape>
                          <dgm:presOf axis="ch desOrSelf" ptType="node node" st="4 1" cnt="1 0"/>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layoutNode name="FiveNodes_5_text">
                          <dgm:varLst>
                            <dgm:bulletEnabled val="1"/>
                          </dgm:varLst>
                          <dgm:alg type="tx">
                            <dgm:param type="parTxLTRAlign" val="l"/>
                            <dgm:param type="txAnchorVertCh" val="mid"/>
                          </dgm:alg>
                          <dgm:shape xmlns:r="http://schemas.openxmlformats.org/officeDocument/2006/relationships" type="roundRect" r:blip="" hideGeom="1">
                            <dgm:adjLst>
                              <dgm:adj idx="1" val="0.1"/>
                            </dgm:adjLst>
                          </dgm:shape>
                          <dgm:presOf axis="ch desOrSelf" ptType="node node" st="5 1" cnt="1 0"/>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if>
                      <dgm:else name="Name17"/>
                    </dgm:choose>
                  </dgm:else>
                </dgm:choose>
              </dgm:else>
            </dgm:choose>
          </dgm:else>
        </dgm:choose>
      </dgm:else>
    </dgm:choose>
  </dgm:layoutNode>
</dgm:layoutDef>
</file>

<file path=ppt/diagrams/layout2.xml><?xml version="1.0" encoding="utf-8"?>
<dgm:layoutDef xmlns:dgm="http://schemas.openxmlformats.org/drawingml/2006/diagram" xmlns:a="http://schemas.openxmlformats.org/drawingml/2006/main" uniqueId="urn:microsoft.com/office/officeart/2005/8/layout/hierarchy1">
  <dgm:title val=""/>
  <dgm:desc val=""/>
  <dgm:catLst>
    <dgm:cat type="hierarchy" pri="2000"/>
  </dgm:catLst>
  <dgm:sampData>
    <dgm:dataModel>
      <dgm:ptLst>
        <dgm:pt modelId="0" type="doc"/>
        <dgm:pt modelId="1">
          <dgm:prSet phldr="1"/>
        </dgm:pt>
        <dgm:pt modelId="2">
          <dgm:prSet phldr="1"/>
        </dgm:pt>
        <dgm:pt modelId="21">
          <dgm:prSet phldr="1"/>
        </dgm:pt>
        <dgm:pt modelId="22">
          <dgm:prSet phldr="1"/>
        </dgm:pt>
        <dgm:pt modelId="3">
          <dgm:prSet phldr="1"/>
        </dgm:pt>
        <dgm:pt modelId="31">
          <dgm:prSet phldr="1"/>
        </dgm:pt>
      </dgm:ptLst>
      <dgm:cxnLst>
        <dgm:cxn modelId="4" srcId="0" destId="1" srcOrd="0" destOrd="0"/>
        <dgm:cxn modelId="5" srcId="1" destId="2" srcOrd="0" destOrd="0"/>
        <dgm:cxn modelId="6" srcId="1" destId="3" srcOrd="1" destOrd="0"/>
        <dgm:cxn modelId="23" srcId="2" destId="21" srcOrd="0" destOrd="0"/>
        <dgm:cxn modelId="24" srcId="2" destId="22" srcOrd="1" destOrd="0"/>
        <dgm:cxn modelId="33" srcId="3" destId="31" srcOrd="0" destOrd="0"/>
      </dgm:cxnLst>
      <dgm:bg/>
      <dgm:whole/>
    </dgm:dataModel>
  </dgm:sampData>
  <dgm:styleData>
    <dgm:dataModel>
      <dgm:ptLst>
        <dgm:pt modelId="0" type="doc"/>
        <dgm:pt modelId="1"/>
        <dgm:pt modelId="11"/>
        <dgm:pt modelId="12"/>
      </dgm:ptLst>
      <dgm:cxnLst>
        <dgm:cxn modelId="2" srcId="0" destId="1" srcOrd="0" destOrd="0"/>
        <dgm:cxn modelId="13" srcId="1" destId="11" srcOrd="0" destOrd="0"/>
        <dgm:cxn modelId="14" srcId="1" destId="12" srcOrd="1" destOrd="0"/>
      </dgm:cxnLst>
      <dgm:bg/>
      <dgm:whole/>
    </dgm:dataModel>
  </dgm:styleData>
  <dgm:clrData>
    <dgm:dataModel>
      <dgm:ptLst>
        <dgm:pt modelId="0" type="doc"/>
        <dgm:pt modelId="1"/>
        <dgm:pt modelId="2"/>
        <dgm:pt modelId="21"/>
        <dgm:pt modelId="211"/>
        <dgm:pt modelId="3"/>
        <dgm:pt modelId="31"/>
        <dgm:pt modelId="311"/>
      </dgm:ptLst>
      <dgm:cxnLst>
        <dgm:cxn modelId="4" srcId="0" destId="1" srcOrd="0" destOrd="0"/>
        <dgm:cxn modelId="5" srcId="1" destId="2" srcOrd="0" destOrd="0"/>
        <dgm:cxn modelId="6" srcId="1" destId="3" srcOrd="1" destOrd="0"/>
        <dgm:cxn modelId="23" srcId="2" destId="21" srcOrd="0" destOrd="0"/>
        <dgm:cxn modelId="24" srcId="21" destId="211" srcOrd="0" destOrd="0"/>
        <dgm:cxn modelId="33" srcId="3" destId="31" srcOrd="0" destOrd="0"/>
        <dgm:cxn modelId="34" srcId="31" destId="311" srcOrd="0" destOrd="0"/>
      </dgm:cxnLst>
      <dgm:bg/>
      <dgm:whole/>
    </dgm:dataModel>
  </dgm:clrData>
  <dgm:layoutNode name="hierChild1">
    <dgm:varLst>
      <dgm:chPref val="1"/>
      <dgm:dir/>
      <dgm:animOne val="branch"/>
      <dgm:animLvl val="lvl"/>
      <dgm:resizeHandles/>
    </dgm:varLst>
    <dgm:choose name="Name0">
      <dgm:if name="Name1" func="var" arg="dir" op="equ" val="norm">
        <dgm:alg type="hierChild">
          <dgm:param type="linDir" val="fromL"/>
        </dgm:alg>
      </dgm:if>
      <dgm:else name="Name2">
        <dgm:alg type="hierChild">
          <dgm:param type="linDir" val="fromR"/>
        </dgm:alg>
      </dgm:else>
    </dgm:choose>
    <dgm:shape xmlns:r="http://schemas.openxmlformats.org/officeDocument/2006/relationships" r:blip="">
      <dgm:adjLst/>
    </dgm:shape>
    <dgm:presOf/>
    <dgm:constrLst>
      <dgm:constr type="primFontSz" for="des" ptType="node" op="equ" val="65"/>
      <dgm:constr type="w" for="des" forName="composite" refType="w"/>
      <dgm:constr type="h" for="des" forName="composite" refType="w" refFor="des" refForName="composite" fact="0.667"/>
      <dgm:constr type="w" for="des" forName="composite2" refType="w" refFor="des" refForName="composite"/>
      <dgm:constr type="h" for="des" forName="composite2" refType="h" refFor="des" refForName="composite"/>
      <dgm:constr type="w" for="des" forName="composite3" refType="w" refFor="des" refForName="composite"/>
      <dgm:constr type="h" for="des" forName="composite3" refType="h" refFor="des" refForName="composite"/>
      <dgm:constr type="w" for="des" forName="composite4" refType="w" refFor="des" refForName="composite"/>
      <dgm:constr type="h" for="des" forName="composite4" refType="h" refFor="des" refForName="composite"/>
      <dgm:constr type="w" for="des" forName="composite5" refType="w" refFor="des" refForName="composite"/>
      <dgm:constr type="h" for="des" forName="composite5" refType="h" refFor="des" refForName="composite"/>
      <dgm:constr type="sibSp" refType="w" refFor="des" refForName="composite" fact="0.1"/>
      <dgm:constr type="sibSp" for="des" forName="hierChild2" refType="sibSp"/>
      <dgm:constr type="sibSp" for="des" forName="hierChild3" refType="sibSp"/>
      <dgm:constr type="sibSp" for="des" forName="hierChild4" refType="sibSp"/>
      <dgm:constr type="sibSp" for="des" forName="hierChild5" refType="sibSp"/>
      <dgm:constr type="sibSp" for="des" forName="hierChild6" refType="sibSp"/>
      <dgm:constr type="sp" for="des" forName="hierRoot1" refType="h" refFor="des" refForName="composite" fact="0.25"/>
      <dgm:constr type="sp" for="des" forName="hierRoot2" refType="sp" refFor="des" refForName="hierRoot1"/>
      <dgm:constr type="sp" for="des" forName="hierRoot3" refType="sp" refFor="des" refForName="hierRoot1"/>
      <dgm:constr type="sp" for="des" forName="hierRoot4" refType="sp" refFor="des" refForName="hierRoot1"/>
      <dgm:constr type="sp" for="des" forName="hierRoot5" refType="sp" refFor="des" refForName="hierRoot1"/>
    </dgm:constrLst>
    <dgm:ruleLst/>
    <dgm:forEach name="Name3" axis="ch">
      <dgm:forEach name="Name4" axis="self" ptType="node">
        <dgm:layoutNode name="hierRoot1">
          <dgm:alg type="hierRoot"/>
          <dgm:shape xmlns:r="http://schemas.openxmlformats.org/officeDocument/2006/relationships" r:blip="">
            <dgm:adjLst/>
          </dgm:shape>
          <dgm:presOf/>
          <dgm:constrLst>
            <dgm:constr type="bendDist" for="des" ptType="parTrans" refType="sp" fact="0.5"/>
          </dgm:constrLst>
          <dgm:ruleLst/>
          <dgm:layoutNode name="composite">
            <dgm:alg type="composite"/>
            <dgm:shape xmlns:r="http://schemas.openxmlformats.org/officeDocument/2006/relationships" r:blip="">
              <dgm:adjLst/>
            </dgm:shape>
            <dgm:presOf/>
            <dgm:constrLst>
              <dgm:constr type="w" for="ch" forName="background" refType="w" fact="0.9"/>
              <dgm:constr type="h" for="ch" forName="background" refType="w" refFor="ch" refForName="background" fact="0.635"/>
              <dgm:constr type="t" for="ch" forName="background"/>
              <dgm:constr type="l" for="ch" forName="background"/>
              <dgm:constr type="w" for="ch" forName="text" refType="w" fact="0.9"/>
              <dgm:constr type="h" for="ch" forName="text" refType="w" refFor="ch" refForName="text" fact="0.635"/>
              <dgm:constr type="t" for="ch" forName="text" refType="w" fact="0.095"/>
              <dgm:constr type="l" for="ch" forName="text" refType="w" fact="0.1"/>
            </dgm:constrLst>
            <dgm:ruleLst/>
            <dgm:layoutNode name="background" styleLbl="node0" moveWith="text">
              <dgm:alg type="sp"/>
              <dgm:shape xmlns:r="http://schemas.openxmlformats.org/officeDocument/2006/relationships" type="roundRect" r:blip="">
                <dgm:adjLst>
                  <dgm:adj idx="1" val="0.1"/>
                </dgm:adjLst>
              </dgm:shape>
              <dgm:presOf/>
              <dgm:constrLst/>
              <dgm:ruleLst/>
            </dgm:layoutNode>
            <dgm:layoutNode name="text" styleLbl="fgAcc0">
              <dgm:varLst>
                <dgm:chPref val="3"/>
              </dgm:varLst>
              <dgm:alg type="tx"/>
              <dgm:shape xmlns:r="http://schemas.openxmlformats.org/officeDocument/2006/relationships" type="roundRect" r:blip="">
                <dgm:adjLst>
                  <dgm:adj idx="1" val="0.1"/>
                </dgm:adjLst>
              </dgm:shape>
              <dgm:presOf axis="self"/>
              <dgm:constrLst>
                <dgm:constr type="tMarg" refType="primFontSz" fact="0.3"/>
                <dgm:constr type="bMarg" refType="primFontSz" fact="0.3"/>
                <dgm:constr type="lMarg" refType="primFontSz" fact="0.3"/>
                <dgm:constr type="rMarg" refType="primFontSz" fact="0.3"/>
              </dgm:constrLst>
              <dgm:ruleLst>
                <dgm:rule type="primFontSz" val="5" fact="NaN" max="NaN"/>
              </dgm:ruleLst>
            </dgm:layoutNode>
          </dgm:layoutNode>
          <dgm:layoutNode name="hierChild2">
            <dgm:choose name="Name5">
              <dgm:if name="Name6" func="var" arg="dir" op="equ" val="norm">
                <dgm:alg type="hierChild">
                  <dgm:param type="linDir" val="fromL"/>
                </dgm:alg>
              </dgm:if>
              <dgm:else name="Name7">
                <dgm:alg type="hierChild">
                  <dgm:param type="linDir" val="fromR"/>
                </dgm:alg>
              </dgm:else>
            </dgm:choose>
            <dgm:shape xmlns:r="http://schemas.openxmlformats.org/officeDocument/2006/relationships" r:blip="">
              <dgm:adjLst/>
            </dgm:shape>
            <dgm:presOf/>
            <dgm:constrLst/>
            <dgm:ruleLst/>
            <dgm:forEach name="Name8" axis="ch">
              <dgm:forEach name="Name9" axis="self" ptType="parTrans" cnt="1">
                <dgm:layoutNode name="Name10">
                  <dgm:alg type="conn">
                    <dgm:param type="dim" val="1D"/>
                    <dgm:param type="endSty" val="noArr"/>
                    <dgm:param type="connRout" val="bend"/>
                    <dgm:param type="bendPt" val="end"/>
                    <dgm:param type="begPts" val="bCtr"/>
                    <dgm:param type="endPts" val="tCtr"/>
                    <dgm:param type="srcNode" val="background"/>
                    <dgm:param type="dstNode" val="background2"/>
                  </dgm:alg>
                  <dgm:shape xmlns:r="http://schemas.openxmlformats.org/officeDocument/2006/relationships" type="conn" r:blip="" zOrderOff="-999">
                    <dgm:adjLst/>
                  </dgm:shape>
                  <dgm:presOf axis="self"/>
                  <dgm:constrLst>
                    <dgm:constr type="begPad"/>
                    <dgm:constr type="endPad"/>
                  </dgm:constrLst>
                  <dgm:ruleLst/>
                </dgm:layoutNode>
              </dgm:forEach>
              <dgm:forEach name="Name11" axis="self" ptType="node">
                <dgm:layoutNode name="hierRoot2">
                  <dgm:alg type="hierRoot"/>
                  <dgm:shape xmlns:r="http://schemas.openxmlformats.org/officeDocument/2006/relationships" r:blip="">
                    <dgm:adjLst/>
                  </dgm:shape>
                  <dgm:presOf/>
                  <dgm:constrLst>
                    <dgm:constr type="bendDist" for="des" ptType="parTrans" refType="sp" fact="0.5"/>
                  </dgm:constrLst>
                  <dgm:ruleLst/>
                  <dgm:layoutNode name="composite2">
                    <dgm:alg type="composite"/>
                    <dgm:shape xmlns:r="http://schemas.openxmlformats.org/officeDocument/2006/relationships" r:blip="">
                      <dgm:adjLst/>
                    </dgm:shape>
                    <dgm:presOf/>
                    <dgm:constrLst>
                      <dgm:constr type="w" for="ch" forName="background2" refType="w" fact="0.9"/>
                      <dgm:constr type="h" for="ch" forName="background2" refType="w" refFor="ch" refForName="background2" fact="0.635"/>
                      <dgm:constr type="t" for="ch" forName="background2"/>
                      <dgm:constr type="l" for="ch" forName="background2"/>
                      <dgm:constr type="w" for="ch" forName="text2" refType="w" fact="0.9"/>
                      <dgm:constr type="h" for="ch" forName="text2" refType="w" refFor="ch" refForName="text2" fact="0.635"/>
                      <dgm:constr type="t" for="ch" forName="text2" refType="w" fact="0.095"/>
                      <dgm:constr type="l" for="ch" forName="text2" refType="w" fact="0.1"/>
                    </dgm:constrLst>
                    <dgm:ruleLst/>
                    <dgm:layoutNode name="background2" moveWith="text2">
                      <dgm:alg type="sp"/>
                      <dgm:shape xmlns:r="http://schemas.openxmlformats.org/officeDocument/2006/relationships" type="roundRect" r:blip="">
                        <dgm:adjLst>
                          <dgm:adj idx="1" val="0.1"/>
                        </dgm:adjLst>
                      </dgm:shape>
                      <dgm:presOf/>
                      <dgm:constrLst/>
                      <dgm:ruleLst/>
                    </dgm:layoutNode>
                    <dgm:layoutNode name="text2" styleLbl="fgAcc2">
                      <dgm:varLst>
                        <dgm:chPref val="3"/>
                      </dgm:varLst>
                      <dgm:alg type="tx"/>
                      <dgm:shape xmlns:r="http://schemas.openxmlformats.org/officeDocument/2006/relationships" type="roundRect" r:blip="">
                        <dgm:adjLst>
                          <dgm:adj idx="1" val="0.1"/>
                        </dgm:adjLst>
                      </dgm:shape>
                      <dgm:presOf axis="self"/>
                      <dgm:constrLst>
                        <dgm:constr type="tMarg" refType="primFontSz" fact="0.3"/>
                        <dgm:constr type="bMarg" refType="primFontSz" fact="0.3"/>
                        <dgm:constr type="lMarg" refType="primFontSz" fact="0.3"/>
                        <dgm:constr type="rMarg" refType="primFontSz" fact="0.3"/>
                      </dgm:constrLst>
                      <dgm:ruleLst>
                        <dgm:rule type="primFontSz" val="5" fact="NaN" max="NaN"/>
                      </dgm:ruleLst>
                    </dgm:layoutNode>
                  </dgm:layoutNode>
                  <dgm:layoutNode name="hierChild3">
                    <dgm:choose name="Name12">
                      <dgm:if name="Name13" func="var" arg="dir" op="equ" val="norm">
                        <dgm:alg type="hierChild">
                          <dgm:param type="linDir" val="fromL"/>
                        </dgm:alg>
                      </dgm:if>
                      <dgm:else name="Name14">
                        <dgm:alg type="hierChild">
                          <dgm:param type="linDir" val="fromR"/>
                        </dgm:alg>
                      </dgm:else>
                    </dgm:choose>
                    <dgm:shape xmlns:r="http://schemas.openxmlformats.org/officeDocument/2006/relationships" r:blip="">
                      <dgm:adjLst/>
                    </dgm:shape>
                    <dgm:presOf/>
                    <dgm:constrLst/>
                    <dgm:ruleLst/>
                    <dgm:forEach name="Name15" axis="ch">
                      <dgm:forEach name="Name16" axis="self" ptType="parTrans" cnt="1">
                        <dgm:layoutNode name="Name17">
                          <dgm:alg type="conn">
                            <dgm:param type="dim" val="1D"/>
                            <dgm:param type="endSty" val="noArr"/>
                            <dgm:param type="connRout" val="bend"/>
                            <dgm:param type="bendPt" val="end"/>
                            <dgm:param type="begPts" val="bCtr"/>
                            <dgm:param type="endPts" val="tCtr"/>
                            <dgm:param type="srcNode" val="background2"/>
                            <dgm:param type="dstNode" val="background3"/>
                          </dgm:alg>
                          <dgm:shape xmlns:r="http://schemas.openxmlformats.org/officeDocument/2006/relationships" type="conn" r:blip="" zOrderOff="-999">
                            <dgm:adjLst/>
                          </dgm:shape>
                          <dgm:presOf axis="self"/>
                          <dgm:constrLst>
                            <dgm:constr type="begPad"/>
                            <dgm:constr type="endPad"/>
                          </dgm:constrLst>
                          <dgm:ruleLst/>
                        </dgm:layoutNode>
                      </dgm:forEach>
                      <dgm:forEach name="Name18" axis="self" ptType="node">
                        <dgm:layoutNode name="hierRoot3">
                          <dgm:alg type="hierRoot"/>
                          <dgm:shape xmlns:r="http://schemas.openxmlformats.org/officeDocument/2006/relationships" r:blip="">
                            <dgm:adjLst/>
                          </dgm:shape>
                          <dgm:presOf/>
                          <dgm:constrLst>
                            <dgm:constr type="bendDist" for="des" ptType="parTrans" refType="sp" fact="0.5"/>
                          </dgm:constrLst>
                          <dgm:ruleLst/>
                          <dgm:layoutNode name="composite3">
                            <dgm:alg type="composite"/>
                            <dgm:shape xmlns:r="http://schemas.openxmlformats.org/officeDocument/2006/relationships" r:blip="">
                              <dgm:adjLst/>
                            </dgm:shape>
                            <dgm:presOf/>
                            <dgm:constrLst>
                              <dgm:constr type="w" for="ch" forName="background3" refType="w" fact="0.9"/>
                              <dgm:constr type="h" for="ch" forName="background3" refType="w" refFor="ch" refForName="background3" fact="0.635"/>
                              <dgm:constr type="t" for="ch" forName="background3"/>
                              <dgm:constr type="l" for="ch" forName="background3"/>
                              <dgm:constr type="w" for="ch" forName="text3" refType="w" fact="0.9"/>
                              <dgm:constr type="h" for="ch" forName="text3" refType="w" refFor="ch" refForName="text3" fact="0.635"/>
                              <dgm:constr type="t" for="ch" forName="text3" refType="w" fact="0.095"/>
                              <dgm:constr type="l" for="ch" forName="text3" refType="w" fact="0.1"/>
                            </dgm:constrLst>
                            <dgm:ruleLst/>
                            <dgm:layoutNode name="background3" moveWith="text3">
                              <dgm:alg type="sp"/>
                              <dgm:shape xmlns:r="http://schemas.openxmlformats.org/officeDocument/2006/relationships" type="roundRect" r:blip="">
                                <dgm:adjLst>
                                  <dgm:adj idx="1" val="0.1"/>
                                </dgm:adjLst>
                              </dgm:shape>
                              <dgm:presOf/>
                              <dgm:constrLst/>
                              <dgm:ruleLst/>
                            </dgm:layoutNode>
                            <dgm:layoutNode name="text3" styleLbl="fgAcc3">
                              <dgm:varLst>
                                <dgm:chPref val="3"/>
                              </dgm:varLst>
                              <dgm:alg type="tx"/>
                              <dgm:shape xmlns:r="http://schemas.openxmlformats.org/officeDocument/2006/relationships" type="roundRect" r:blip="">
                                <dgm:adjLst>
                                  <dgm:adj idx="1" val="0.1"/>
                                </dgm:adjLst>
                              </dgm:shape>
                              <dgm:presOf axis="self"/>
                              <dgm:constrLst>
                                <dgm:constr type="tMarg" refType="primFontSz" fact="0.3"/>
                                <dgm:constr type="bMarg" refType="primFontSz" fact="0.3"/>
                                <dgm:constr type="lMarg" refType="primFontSz" fact="0.3"/>
                                <dgm:constr type="rMarg" refType="primFontSz" fact="0.3"/>
                              </dgm:constrLst>
                              <dgm:ruleLst>
                                <dgm:rule type="primFontSz" val="5" fact="NaN" max="NaN"/>
                              </dgm:ruleLst>
                            </dgm:layoutNode>
                          </dgm:layoutNode>
                          <dgm:layoutNode name="hierChild4">
                            <dgm:choose name="Name19">
                              <dgm:if name="Name20" func="var" arg="dir" op="equ" val="norm">
                                <dgm:alg type="hierChild">
                                  <dgm:param type="linDir" val="fromL"/>
                                </dgm:alg>
                              </dgm:if>
                              <dgm:else name="Name21">
                                <dgm:alg type="hierChild">
                                  <dgm:param type="linDir" val="fromR"/>
                                </dgm:alg>
                              </dgm:else>
                            </dgm:choose>
                            <dgm:shape xmlns:r="http://schemas.openxmlformats.org/officeDocument/2006/relationships" r:blip="">
                              <dgm:adjLst/>
                            </dgm:shape>
                            <dgm:presOf/>
                            <dgm:constrLst/>
                            <dgm:ruleLst/>
                            <dgm:forEach name="repeat" axis="ch">
                              <dgm:forEach name="Name22" axis="self" ptType="parTrans" cnt="1">
                                <dgm:layoutNode name="Name23">
                                  <dgm:choose name="Name24">
                                    <dgm:if name="Name25" axis="self" func="depth" op="lte" val="4">
                                      <dgm:alg type="conn">
                                        <dgm:param type="dim" val="1D"/>
                                        <dgm:param type="endSty" val="noArr"/>
                                        <dgm:param type="connRout" val="bend"/>
                                        <dgm:param type="bendPt" val="end"/>
                                        <dgm:param type="begPts" val="bCtr"/>
                                        <dgm:param type="endPts" val="tCtr"/>
                                        <dgm:param type="srcNode" val="background3"/>
                                        <dgm:param type="dstNode" val="background4"/>
                                      </dgm:alg>
                                    </dgm:if>
                                    <dgm:else name="Name26">
                                      <dgm:alg type="conn">
                                        <dgm:param type="dim" val="1D"/>
                                        <dgm:param type="endSty" val="noArr"/>
                                        <dgm:param type="connRout" val="bend"/>
                                        <dgm:param type="bendPt" val="end"/>
                                        <dgm:param type="begPts" val="bCtr"/>
                                        <dgm:param type="endPts" val="tCtr"/>
                                        <dgm:param type="srcNode" val="background4"/>
                                        <dgm:param type="dstNode" val="background4"/>
                                      </dgm:alg>
                                    </dgm:else>
                                  </dgm:choose>
                                  <dgm:shape xmlns:r="http://schemas.openxmlformats.org/officeDocument/2006/relationships" type="conn" r:blip="" zOrderOff="-999">
                                    <dgm:adjLst/>
                                  </dgm:shape>
                                  <dgm:presOf axis="self"/>
                                  <dgm:constrLst>
                                    <dgm:constr type="begPad"/>
                                    <dgm:constr type="endPad"/>
                                  </dgm:constrLst>
                                  <dgm:ruleLst/>
                                </dgm:layoutNode>
                              </dgm:forEach>
                              <dgm:forEach name="Name27" axis="self" ptType="node">
                                <dgm:layoutNode name="hierRoot4">
                                  <dgm:alg type="hierRoot"/>
                                  <dgm:shape xmlns:r="http://schemas.openxmlformats.org/officeDocument/2006/relationships" r:blip="">
                                    <dgm:adjLst/>
                                  </dgm:shape>
                                  <dgm:presOf/>
                                  <dgm:constrLst>
                                    <dgm:constr type="bendDist" for="des" ptType="parTrans" refType="sp" fact="0.5"/>
                                  </dgm:constrLst>
                                  <dgm:ruleLst/>
                                  <dgm:layoutNode name="composite4">
                                    <dgm:alg type="composite"/>
                                    <dgm:shape xmlns:r="http://schemas.openxmlformats.org/officeDocument/2006/relationships" r:blip="">
                                      <dgm:adjLst/>
                                    </dgm:shape>
                                    <dgm:presOf/>
                                    <dgm:constrLst>
                                      <dgm:constr type="w" for="ch" forName="background4" refType="w" fact="0.9"/>
                                      <dgm:constr type="h" for="ch" forName="background4" refType="w" refFor="ch" refForName="background4" fact="0.635"/>
                                      <dgm:constr type="t" for="ch" forName="background4"/>
                                      <dgm:constr type="l" for="ch" forName="background4"/>
                                      <dgm:constr type="w" for="ch" forName="text4" refType="w" fact="0.9"/>
                                      <dgm:constr type="h" for="ch" forName="text4" refType="w" refFor="ch" refForName="text4" fact="0.635"/>
                                      <dgm:constr type="t" for="ch" forName="text4" refType="w" fact="0.095"/>
                                      <dgm:constr type="l" for="ch" forName="text4" refType="w" fact="0.1"/>
                                    </dgm:constrLst>
                                    <dgm:ruleLst/>
                                    <dgm:layoutNode name="background4" moveWith="text4">
                                      <dgm:alg type="sp"/>
                                      <dgm:shape xmlns:r="http://schemas.openxmlformats.org/officeDocument/2006/relationships" type="roundRect" r:blip="">
                                        <dgm:adjLst>
                                          <dgm:adj idx="1" val="0.1"/>
                                        </dgm:adjLst>
                                      </dgm:shape>
                                      <dgm:presOf/>
                                      <dgm:constrLst/>
                                      <dgm:ruleLst/>
                                    </dgm:layoutNode>
                                    <dgm:layoutNode name="text4" styleLbl="fgAcc4">
                                      <dgm:varLst>
                                        <dgm:chPref val="3"/>
                                      </dgm:varLst>
                                      <dgm:alg type="tx"/>
                                      <dgm:shape xmlns:r="http://schemas.openxmlformats.org/officeDocument/2006/relationships" type="roundRect" r:blip="">
                                        <dgm:adjLst>
                                          <dgm:adj idx="1" val="0.1"/>
                                        </dgm:adjLst>
                                      </dgm:shape>
                                      <dgm:presOf axis="self"/>
                                      <dgm:constrLst>
                                        <dgm:constr type="tMarg" refType="primFontSz" fact="0.3"/>
                                        <dgm:constr type="bMarg" refType="primFontSz" fact="0.3"/>
                                        <dgm:constr type="lMarg" refType="primFontSz" fact="0.3"/>
                                        <dgm:constr type="rMarg" refType="primFontSz" fact="0.3"/>
                                      </dgm:constrLst>
                                      <dgm:ruleLst>
                                        <dgm:rule type="primFontSz" val="5" fact="NaN" max="NaN"/>
                                      </dgm:ruleLst>
                                    </dgm:layoutNode>
                                  </dgm:layoutNode>
                                  <dgm:layoutNode name="hierChild5">
                                    <dgm:choose name="Name28">
                                      <dgm:if name="Name29" func="var" arg="dir" op="equ" val="norm">
                                        <dgm:alg type="hierChild">
                                          <dgm:param type="linDir" val="fromL"/>
                                        </dgm:alg>
                                      </dgm:if>
                                      <dgm:else name="Name30">
                                        <dgm:alg type="hierChild">
                                          <dgm:param type="linDir" val="fromR"/>
                                        </dgm:alg>
                                      </dgm:else>
                                    </dgm:choose>
                                    <dgm:shape xmlns:r="http://schemas.openxmlformats.org/officeDocument/2006/relationships" r:blip="">
                                      <dgm:adjLst/>
                                    </dgm:shape>
                                    <dgm:presOf/>
                                    <dgm:constrLst/>
                                    <dgm:ruleLst/>
                                    <dgm:forEach name="Name31" ref="repeat"/>
                                  </dgm:layoutNode>
                                </dgm:layoutNode>
                              </dgm:forEach>
                            </dgm:forEach>
                          </dgm:layoutNode>
                        </dgm:layoutNode>
                      </dgm:forEach>
                    </dgm:forEach>
                  </dgm:layoutNode>
                </dgm:layoutNode>
              </dgm:forEach>
            </dgm:forEach>
          </dgm:layoutNode>
        </dgm:layoutNode>
      </dgm:forEach>
    </dgm:forEach>
  </dgm:layoutNode>
</dgm:layoutDef>
</file>

<file path=ppt/diagrams/layout3.xml><?xml version="1.0" encoding="utf-8"?>
<dgm:layoutDef xmlns:dgm="http://schemas.openxmlformats.org/drawingml/2006/diagram" xmlns:a="http://schemas.openxmlformats.org/drawingml/2006/main" uniqueId="urn:microsoft.com/office/officeart/2008/layout/LinedList">
  <dgm:title val=""/>
  <dgm:desc val=""/>
  <dgm:catLst>
    <dgm:cat type="hierarchy" pri="8000"/>
    <dgm:cat type="list" pri="2500"/>
  </dgm:catLst>
  <dgm:sampData>
    <dgm:dataModel>
      <dgm:ptLst>
        <dgm:pt modelId="0" type="doc"/>
        <dgm:pt modelId="1">
          <dgm:prSet phldr="1"/>
        </dgm:pt>
        <dgm:pt modelId="11">
          <dgm:prSet phldr="1"/>
        </dgm:pt>
        <dgm:pt modelId="12">
          <dgm:prSet phldr="1"/>
        </dgm:pt>
        <dgm:pt modelId="13">
          <dgm:prSet phldr="1"/>
        </dgm:pt>
      </dgm:ptLst>
      <dgm:cxnLst>
        <dgm:cxn modelId="2" srcId="0" destId="1" srcOrd="0" destOrd="0"/>
        <dgm:cxn modelId="3" srcId="1" destId="11" srcOrd="0" destOrd="0"/>
        <dgm:cxn modelId="4" srcId="1" destId="12" srcOrd="1" destOrd="0"/>
        <dgm:cxn modelId="5" srcId="1" destId="13" srcOrd="2" destOrd="0"/>
      </dgm:cxnLst>
      <dgm:bg/>
      <dgm:whole/>
    </dgm:dataModel>
  </dgm:sampData>
  <dgm:styleData>
    <dgm:dataModel>
      <dgm:ptLst>
        <dgm:pt modelId="0" type="doc"/>
        <dgm:pt modelId="1">
          <dgm:prSet phldr="1"/>
        </dgm:pt>
        <dgm:pt modelId="11">
          <dgm:prSet phldr="1"/>
        </dgm:pt>
        <dgm:pt modelId="12">
          <dgm:prSet phldr="1"/>
        </dgm:pt>
      </dgm:ptLst>
      <dgm:cxnLst>
        <dgm:cxn modelId="2" srcId="0" destId="1" srcOrd="0" destOrd="0"/>
        <dgm:cxn modelId="3" srcId="1" destId="11" srcOrd="0" destOrd="0"/>
        <dgm:cxn modelId="4" srcId="1" destId="12" srcOrd="1" destOrd="0"/>
      </dgm:cxnLst>
      <dgm:bg/>
      <dgm:whole/>
    </dgm:dataModel>
  </dgm:styleData>
  <dgm:clrData>
    <dgm:dataModel>
      <dgm:ptLst>
        <dgm:pt modelId="0" type="doc"/>
        <dgm:pt modelId="1">
          <dgm:prSet phldr="1"/>
        </dgm:pt>
        <dgm:pt modelId="11">
          <dgm:prSet phldr="1"/>
        </dgm:pt>
        <dgm:pt modelId="12">
          <dgm:prSet phldr="1"/>
        </dgm:pt>
      </dgm:ptLst>
      <dgm:cxnLst>
        <dgm:cxn modelId="2" srcId="0" destId="1" srcOrd="0" destOrd="0"/>
        <dgm:cxn modelId="3" srcId="1" destId="11" srcOrd="0" destOrd="0"/>
        <dgm:cxn modelId="4" srcId="1" destId="12" srcOrd="1" destOrd="0"/>
      </dgm:cxnLst>
      <dgm:bg/>
      <dgm:whole/>
    </dgm:dataModel>
  </dgm:clrData>
  <dgm:layoutNode name="vert0">
    <dgm:varLst>
      <dgm:dir/>
      <dgm:animOne val="branch"/>
      <dgm:animLvl val="lvl"/>
    </dgm:varLst>
    <dgm:choose name="Name0">
      <dgm:if name="Name1" func="var" arg="dir" op="equ" val="norm">
        <dgm:alg type="lin">
          <dgm:param type="linDir" val="fromT"/>
          <dgm:param type="nodeHorzAlign" val="l"/>
        </dgm:alg>
      </dgm:if>
      <dgm:else name="Name2">
        <dgm:alg type="lin">
          <dgm:param type="linDir" val="fromT"/>
          <dgm:param type="nodeHorzAlign" val="r"/>
        </dgm:alg>
      </dgm:else>
    </dgm:choose>
    <dgm:shape xmlns:r="http://schemas.openxmlformats.org/officeDocument/2006/relationships" r:blip="">
      <dgm:adjLst/>
    </dgm:shape>
    <dgm:presOf/>
    <dgm:constrLst>
      <dgm:constr type="w" for="ch" forName="horz1" refType="w"/>
      <dgm:constr type="h" for="ch" forName="horz1" refType="h"/>
      <dgm:constr type="h" for="des" forName="vert1" refType="h"/>
      <dgm:constr type="h" for="des" forName="tx1" refType="h"/>
      <dgm:constr type="h" for="des" forName="horz2" refType="h"/>
      <dgm:constr type="h" for="des" forName="vert2" refType="h"/>
      <dgm:constr type="h" for="des" forName="horz3" refType="h"/>
      <dgm:constr type="h" for="des" forName="vert3" refType="h"/>
      <dgm:constr type="h" for="des" forName="horz4" refType="h"/>
      <dgm:constr type="h" for="des" ptType="node" refType="h"/>
      <dgm:constr type="primFontSz" for="des" forName="tx1" op="equ" val="65"/>
      <dgm:constr type="primFontSz" for="des" forName="tx2" op="equ" val="65"/>
      <dgm:constr type="primFontSz" for="des" forName="tx3" op="equ" val="65"/>
      <dgm:constr type="primFontSz" for="des" forName="tx4" op="equ" val="65"/>
      <dgm:constr type="w" for="des" forName="thickLine" refType="w"/>
      <dgm:constr type="h" for="des" forName="thickLine"/>
      <dgm:constr type="h" for="des" forName="thinLine1"/>
      <dgm:constr type="h" for="des" forName="thinLine2b"/>
      <dgm:constr type="h" for="des" forName="thinLine3"/>
      <dgm:constr type="h" for="des" forName="vertSpace2a" refType="h" fact="0.05"/>
      <dgm:constr type="h" for="des" forName="vertSpace2b" refType="h" refFor="des" refForName="vertSpace2a"/>
    </dgm:constrLst>
    <dgm:forEach name="Name3" axis="ch" ptType="node">
      <dgm:layoutNode name="thickLine" styleLbl="alignNode1">
        <dgm:alg type="sp"/>
        <dgm:shape xmlns:r="http://schemas.openxmlformats.org/officeDocument/2006/relationships" type="line" r:blip="">
          <dgm:adjLst/>
        </dgm:shape>
        <dgm:presOf/>
      </dgm:layoutNode>
      <dgm:layoutNode name="horz1">
        <dgm:choose name="Name4">
          <dgm:if name="Name5" func="var" arg="dir" op="equ" val="norm">
            <dgm:alg type="lin">
              <dgm:param type="linDir" val="fromL"/>
              <dgm:param type="nodeVertAlign" val="t"/>
            </dgm:alg>
          </dgm:if>
          <dgm:else name="Name6">
            <dgm:alg type="lin">
              <dgm:param type="linDir" val="fromR"/>
              <dgm:param type="nodeVertAlign" val="t"/>
            </dgm:alg>
          </dgm:else>
        </dgm:choose>
        <dgm:shape xmlns:r="http://schemas.openxmlformats.org/officeDocument/2006/relationships" r:blip="">
          <dgm:adjLst/>
        </dgm:shape>
        <dgm:presOf/>
        <dgm:choose name="Name7">
          <dgm:if name="Name8" axis="root des" func="maxDepth" op="equ" val="1">
            <dgm:constrLst>
              <dgm:constr type="w" for="ch" forName="tx1" refType="w"/>
            </dgm:constrLst>
          </dgm:if>
          <dgm:if name="Name9" axis="root des" func="maxDepth" op="equ" val="2">
            <dgm:constrLst>
              <dgm:constr type="w" for="ch" forName="tx1" refType="w" fact="0.2"/>
              <dgm:constr type="w" for="des" forName="tx2" refType="w" fact="0.785"/>
              <dgm:constr type="w" for="des" forName="horzSpace2" refType="w" fact="0.015"/>
              <dgm:constr type="w" for="des" forName="thinLine2b" refType="w" fact="0.8"/>
            </dgm:constrLst>
          </dgm:if>
          <dgm:if name="Name10" axis="root des" func="maxDepth" op="equ" val="3">
            <dgm:constrLst>
              <dgm:constr type="w" for="ch" forName="tx1" refType="w" fact="0.2"/>
              <dgm:constr type="w" for="des" forName="tx2" refType="w" fact="0.385"/>
              <dgm:constr type="w" for="des" forName="tx3" refType="w" fact="0.385"/>
              <dgm:constr type="w" for="des" forName="horzSpace2" refType="w" fact="0.015"/>
              <dgm:constr type="w" for="des" forName="horzSpace3" refType="w" fact="0.015"/>
              <dgm:constr type="w" for="des" forName="thinLine2b" refType="w" fact="0.8"/>
              <dgm:constr type="w" for="des" forName="thinLine3" refType="w" fact="0.385"/>
            </dgm:constrLst>
          </dgm:if>
          <dgm:if name="Name11" axis="root des" func="maxDepth" op="gte" val="4">
            <dgm:constrLst>
              <dgm:constr type="w" for="ch" forName="tx1" refType="w" fact="0.2"/>
              <dgm:constr type="w" for="des" forName="tx2" refType="w" fact="0.2516"/>
              <dgm:constr type="w" for="des" forName="tx3" refType="w" fact="0.2516"/>
              <dgm:constr type="w" for="des" forName="tx4" refType="w" fact="0.2516"/>
              <dgm:constr type="w" for="des" forName="horzSpace2" refType="w" fact="0.015"/>
              <dgm:constr type="w" for="des" forName="horzSpace3" refType="w" fact="0.015"/>
              <dgm:constr type="w" for="des" forName="horzSpace4" refType="w" fact="0.015"/>
              <dgm:constr type="w" for="des" forName="thinLine2b" refType="w" fact="0.8"/>
              <dgm:constr type="w" for="des" forName="thinLine3" refType="w" fact="0.5332"/>
            </dgm:constrLst>
          </dgm:if>
          <dgm:else name="Name12"/>
        </dgm:choose>
        <dgm:layoutNode name="tx1" styleLbl="revTx">
          <dgm:alg type="tx">
            <dgm:param type="parTxLTRAlign" val="l"/>
            <dgm:param type="parTxRTLAlign" val="r"/>
            <dgm:param type="txAnchorVert" val="t"/>
          </dgm:alg>
          <dgm:shape xmlns:r="http://schemas.openxmlformats.org/officeDocument/2006/relationships" type="rect" r:blip="">
            <dgm:adjLst/>
          </dgm:shape>
          <dgm:presOf axis="self"/>
          <dgm:constrLst>
            <dgm:constr type="tMarg" refType="primFontSz" fact="0.3"/>
            <dgm:constr type="bMarg" refType="primFontSz" fact="0.3"/>
            <dgm:constr type="lMarg" refType="primFontSz" fact="0.3"/>
            <dgm:constr type="rMarg" refType="primFontSz" fact="0.3"/>
          </dgm:constrLst>
          <dgm:ruleLst>
            <dgm:rule type="primFontSz" val="5" fact="NaN" max="NaN"/>
          </dgm:ruleLst>
        </dgm:layoutNode>
        <dgm:layoutNode name="vert1">
          <dgm:choose name="Name13">
            <dgm:if name="Name14" func="var" arg="dir" op="equ" val="norm">
              <dgm:alg type="lin">
                <dgm:param type="linDir" val="fromT"/>
                <dgm:param type="nodeHorzAlign" val="l"/>
              </dgm:alg>
            </dgm:if>
            <dgm:else name="Name15">
              <dgm:alg type="lin">
                <dgm:param type="linDir" val="fromT"/>
                <dgm:param type="nodeHorzAlign" val="r"/>
              </dgm:alg>
            </dgm:else>
          </dgm:choose>
          <dgm:shape xmlns:r="http://schemas.openxmlformats.org/officeDocument/2006/relationships" r:blip="">
            <dgm:adjLst/>
          </dgm:shape>
          <dgm:presOf/>
          <dgm:forEach name="Name16" axis="ch" ptType="node">
            <dgm:choose name="Name17">
              <dgm:if name="Name18" axis="self" ptType="node" func="pos" op="equ" val="1">
                <dgm:layoutNode name="vertSpace2a">
                  <dgm:alg type="sp"/>
                  <dgm:shape xmlns:r="http://schemas.openxmlformats.org/officeDocument/2006/relationships" r:blip="">
                    <dgm:adjLst/>
                  </dgm:shape>
                  <dgm:presOf/>
                </dgm:layoutNode>
              </dgm:if>
              <dgm:else name="Name19"/>
            </dgm:choose>
            <dgm:layoutNode name="horz2">
              <dgm:choose name="Name20">
                <dgm:if name="Name21" func="var" arg="dir" op="equ" val="norm">
                  <dgm:alg type="lin">
                    <dgm:param type="linDir" val="fromL"/>
                    <dgm:param type="nodeVertAlign" val="t"/>
                  </dgm:alg>
                </dgm:if>
                <dgm:else name="Name22">
                  <dgm:alg type="lin">
                    <dgm:param type="linDir" val="fromR"/>
                    <dgm:param type="nodeVertAlign" val="t"/>
                  </dgm:alg>
                </dgm:else>
              </dgm:choose>
              <dgm:shape xmlns:r="http://schemas.openxmlformats.org/officeDocument/2006/relationships" r:blip="">
                <dgm:adjLst/>
              </dgm:shape>
              <dgm:presOf/>
              <dgm:layoutNode name="horzSpace2">
                <dgm:alg type="sp"/>
                <dgm:shape xmlns:r="http://schemas.openxmlformats.org/officeDocument/2006/relationships" r:blip="">
                  <dgm:adjLst/>
                </dgm:shape>
                <dgm:presOf/>
              </dgm:layoutNode>
              <dgm:layoutNode name="tx2" styleLbl="revTx">
                <dgm:alg type="tx">
                  <dgm:param type="parTxLTRAlign" val="l"/>
                  <dgm:param type="parTxRTLAlign" val="r"/>
                  <dgm:param type="txAnchorVert" val="t"/>
                </dgm:alg>
                <dgm:shape xmlns:r="http://schemas.openxmlformats.org/officeDocument/2006/relationships" type="rect" r:blip="">
                  <dgm:adjLst/>
                </dgm:shape>
                <dgm:presOf axis="self"/>
                <dgm:constrLst>
                  <dgm:constr type="tMarg" refType="primFontSz" fact="0.3"/>
                  <dgm:constr type="bMarg" refType="primFontSz" fact="0.3"/>
                  <dgm:constr type="lMarg" refType="primFontSz" fact="0.3"/>
                  <dgm:constr type="rMarg" refType="primFontSz" fact="0.3"/>
                </dgm:constrLst>
                <dgm:ruleLst>
                  <dgm:rule type="primFontSz" val="5" fact="NaN" max="NaN"/>
                </dgm:ruleLst>
              </dgm:layoutNode>
              <dgm:layoutNode name="vert2">
                <dgm:choose name="Name23">
                  <dgm:if name="Name24" func="var" arg="dir" op="equ" val="norm">
                    <dgm:alg type="lin">
                      <dgm:param type="linDir" val="fromT"/>
                      <dgm:param type="nodeHorzAlign" val="l"/>
                    </dgm:alg>
                  </dgm:if>
                  <dgm:else name="Name25">
                    <dgm:alg type="lin">
                      <dgm:param type="linDir" val="fromT"/>
                      <dgm:param type="nodeHorzAlign" val="r"/>
                    </dgm:alg>
                  </dgm:else>
                </dgm:choose>
                <dgm:shape xmlns:r="http://schemas.openxmlformats.org/officeDocument/2006/relationships" r:blip="">
                  <dgm:adjLst/>
                </dgm:shape>
                <dgm:presOf/>
                <dgm:forEach name="Name26" axis="ch" ptType="node">
                  <dgm:layoutNode name="horz3">
                    <dgm:choose name="Name27">
                      <dgm:if name="Name28" func="var" arg="dir" op="equ" val="norm">
                        <dgm:alg type="lin">
                          <dgm:param type="linDir" val="fromL"/>
                          <dgm:param type="nodeVertAlign" val="t"/>
                        </dgm:alg>
                      </dgm:if>
                      <dgm:else name="Name29">
                        <dgm:alg type="lin">
                          <dgm:param type="linDir" val="fromR"/>
                          <dgm:param type="nodeVertAlign" val="t"/>
                        </dgm:alg>
                      </dgm:else>
                    </dgm:choose>
                    <dgm:shape xmlns:r="http://schemas.openxmlformats.org/officeDocument/2006/relationships" r:blip="">
                      <dgm:adjLst/>
                    </dgm:shape>
                    <dgm:presOf/>
                    <dgm:layoutNode name="horzSpace3">
                      <dgm:alg type="sp"/>
                      <dgm:shape xmlns:r="http://schemas.openxmlformats.org/officeDocument/2006/relationships" r:blip="">
                        <dgm:adjLst/>
                      </dgm:shape>
                      <dgm:presOf/>
                    </dgm:layoutNode>
                    <dgm:layoutNode name="tx3" styleLbl="revTx">
                      <dgm:alg type="tx">
                        <dgm:param type="parTxLTRAlign" val="l"/>
                        <dgm:param type="parTxRTLAlign" val="r"/>
                        <dgm:param type="txAnchorVert" val="t"/>
                      </dgm:alg>
                      <dgm:shape xmlns:r="http://schemas.openxmlformats.org/officeDocument/2006/relationships" type="rect" r:blip="">
                        <dgm:adjLst/>
                      </dgm:shape>
                      <dgm:presOf axis="self"/>
                      <dgm:constrLst>
                        <dgm:constr type="tMarg" refType="primFontSz" fact="0.3"/>
                        <dgm:constr type="bMarg" refType="primFontSz" fact="0.3"/>
                        <dgm:constr type="lMarg" refType="primFontSz" fact="0.3"/>
                        <dgm:constr type="rMarg" refType="primFontSz" fact="0.3"/>
                      </dgm:constrLst>
                      <dgm:ruleLst>
                        <dgm:rule type="primFontSz" val="5" fact="NaN" max="NaN"/>
                      </dgm:ruleLst>
                    </dgm:layoutNode>
                    <dgm:layoutNode name="vert3">
                      <dgm:choose name="Name30">
                        <dgm:if name="Name31" func="var" arg="dir" op="equ" val="norm">
                          <dgm:alg type="lin">
                            <dgm:param type="linDir" val="fromT"/>
                            <dgm:param type="nodeHorzAlign" val="l"/>
                          </dgm:alg>
                        </dgm:if>
                        <dgm:else name="Name32">
                          <dgm:alg type="lin">
                            <dgm:param type="linDir" val="fromT"/>
                            <dgm:param type="nodeHorzAlign" val="r"/>
                          </dgm:alg>
                        </dgm:else>
                      </dgm:choose>
                      <dgm:shape xmlns:r="http://schemas.openxmlformats.org/officeDocument/2006/relationships" r:blip="">
                        <dgm:adjLst/>
                      </dgm:shape>
                      <dgm:presOf/>
                      <dgm:forEach name="Name33" axis="ch" ptType="node">
                        <dgm:layoutNode name="horz4">
                          <dgm:choose name="Name34">
                            <dgm:if name="Name35" func="var" arg="dir" op="equ" val="norm">
                              <dgm:alg type="lin">
                                <dgm:param type="linDir" val="fromL"/>
                                <dgm:param type="nodeVertAlign" val="t"/>
                              </dgm:alg>
                            </dgm:if>
                            <dgm:else name="Name36">
                              <dgm:alg type="lin">
                                <dgm:param type="linDir" val="fromR"/>
                                <dgm:param type="nodeVertAlign" val="t"/>
                              </dgm:alg>
                            </dgm:else>
                          </dgm:choose>
                          <dgm:shape xmlns:r="http://schemas.openxmlformats.org/officeDocument/2006/relationships" r:blip="">
                            <dgm:adjLst/>
                          </dgm:shape>
                          <dgm:presOf/>
                          <dgm:layoutNode name="horzSpace4">
                            <dgm:alg type="sp"/>
                            <dgm:shape xmlns:r="http://schemas.openxmlformats.org/officeDocument/2006/relationships" r:blip="">
                              <dgm:adjLst/>
                            </dgm:shape>
                            <dgm:presOf/>
                          </dgm:layoutNode>
                          <dgm:layoutNode name="tx4" styleLbl="revTx">
                            <dgm:varLst>
                              <dgm:bulletEnabled val="1"/>
                            </dgm:varLst>
                            <dgm:alg type="tx">
                              <dgm:param type="parTxLTRAlign" val="l"/>
                              <dgm:param type="parTxRTLAlign" val="r"/>
                              <dgm:param type="txAnchorVert" val="t"/>
                            </dgm:alg>
                            <dgm:shape xmlns:r="http://schemas.openxmlformats.org/officeDocument/2006/relationships" type="rect" r:blip="">
                              <dgm:adjLst/>
                            </dgm:shape>
                            <dgm:presOf axis="desOrSelf" ptType="node"/>
                            <dgm:constrLst>
                              <dgm:constr type="tMarg" refType="primFontSz" fact="0.3"/>
                              <dgm:constr type="bMarg" refType="primFontSz" fact="0.3"/>
                              <dgm:constr type="lMarg" refType="primFontSz" fact="0.3"/>
                              <dgm:constr type="rMarg" refType="primFontSz" fact="0.3"/>
                            </dgm:constrLst>
                            <dgm:ruleLst>
                              <dgm:rule type="primFontSz" val="5" fact="NaN" max="NaN"/>
                            </dgm:ruleLst>
                          </dgm:layoutNode>
                        </dgm:layoutNode>
                      </dgm:forEach>
                    </dgm:layoutNode>
                  </dgm:layoutNode>
                  <dgm:forEach name="Name37" axis="followSib" ptType="sibTrans" cnt="1">
                    <dgm:layoutNode name="thinLine3" styleLbl="callout">
                      <dgm:alg type="sp"/>
                      <dgm:shape xmlns:r="http://schemas.openxmlformats.org/officeDocument/2006/relationships" type="line" r:blip="">
                        <dgm:adjLst/>
                      </dgm:shape>
                      <dgm:presOf/>
                    </dgm:layoutNode>
                  </dgm:forEach>
                </dgm:forEach>
              </dgm:layoutNode>
            </dgm:layoutNode>
            <dgm:layoutNode name="thinLine2b" styleLbl="callout">
              <dgm:alg type="sp"/>
              <dgm:shape xmlns:r="http://schemas.openxmlformats.org/officeDocument/2006/relationships" type="line" r:blip="">
                <dgm:adjLst/>
              </dgm:shape>
              <dgm:presOf/>
            </dgm:layoutNode>
            <dgm:layoutNode name="vertSpace2b">
              <dgm:alg type="sp"/>
              <dgm:shape xmlns:r="http://schemas.openxmlformats.org/officeDocument/2006/relationships" r:blip="">
                <dgm:adjLst/>
              </dgm:shape>
              <dgm:presOf/>
            </dgm:layoutNode>
          </dgm:forEach>
        </dgm:layoutNode>
      </dgm:layoutNode>
    </dgm:forEach>
  </dgm:layoutNode>
</dgm:layoutDef>
</file>

<file path=ppt/diagrams/layout4.xml><?xml version="1.0" encoding="utf-8"?>
<dgm:layoutDef xmlns:dgm="http://schemas.openxmlformats.org/drawingml/2006/diagram" xmlns:a="http://schemas.openxmlformats.org/drawingml/2006/main" uniqueId="urn:microsoft.com/office/officeart/2008/layout/LinedList">
  <dgm:title val=""/>
  <dgm:desc val=""/>
  <dgm:catLst>
    <dgm:cat type="hierarchy" pri="8000"/>
    <dgm:cat type="list" pri="2500"/>
  </dgm:catLst>
  <dgm:sampData>
    <dgm:dataModel>
      <dgm:ptLst>
        <dgm:pt modelId="0" type="doc"/>
        <dgm:pt modelId="1">
          <dgm:prSet phldr="1"/>
        </dgm:pt>
        <dgm:pt modelId="11">
          <dgm:prSet phldr="1"/>
        </dgm:pt>
        <dgm:pt modelId="12">
          <dgm:prSet phldr="1"/>
        </dgm:pt>
        <dgm:pt modelId="13">
          <dgm:prSet phldr="1"/>
        </dgm:pt>
      </dgm:ptLst>
      <dgm:cxnLst>
        <dgm:cxn modelId="2" srcId="0" destId="1" srcOrd="0" destOrd="0"/>
        <dgm:cxn modelId="3" srcId="1" destId="11" srcOrd="0" destOrd="0"/>
        <dgm:cxn modelId="4" srcId="1" destId="12" srcOrd="1" destOrd="0"/>
        <dgm:cxn modelId="5" srcId="1" destId="13" srcOrd="2" destOrd="0"/>
      </dgm:cxnLst>
      <dgm:bg/>
      <dgm:whole/>
    </dgm:dataModel>
  </dgm:sampData>
  <dgm:styleData>
    <dgm:dataModel>
      <dgm:ptLst>
        <dgm:pt modelId="0" type="doc"/>
        <dgm:pt modelId="1">
          <dgm:prSet phldr="1"/>
        </dgm:pt>
        <dgm:pt modelId="11">
          <dgm:prSet phldr="1"/>
        </dgm:pt>
        <dgm:pt modelId="12">
          <dgm:prSet phldr="1"/>
        </dgm:pt>
      </dgm:ptLst>
      <dgm:cxnLst>
        <dgm:cxn modelId="2" srcId="0" destId="1" srcOrd="0" destOrd="0"/>
        <dgm:cxn modelId="3" srcId="1" destId="11" srcOrd="0" destOrd="0"/>
        <dgm:cxn modelId="4" srcId="1" destId="12" srcOrd="1" destOrd="0"/>
      </dgm:cxnLst>
      <dgm:bg/>
      <dgm:whole/>
    </dgm:dataModel>
  </dgm:styleData>
  <dgm:clrData>
    <dgm:dataModel>
      <dgm:ptLst>
        <dgm:pt modelId="0" type="doc"/>
        <dgm:pt modelId="1">
          <dgm:prSet phldr="1"/>
        </dgm:pt>
        <dgm:pt modelId="11">
          <dgm:prSet phldr="1"/>
        </dgm:pt>
        <dgm:pt modelId="12">
          <dgm:prSet phldr="1"/>
        </dgm:pt>
      </dgm:ptLst>
      <dgm:cxnLst>
        <dgm:cxn modelId="2" srcId="0" destId="1" srcOrd="0" destOrd="0"/>
        <dgm:cxn modelId="3" srcId="1" destId="11" srcOrd="0" destOrd="0"/>
        <dgm:cxn modelId="4" srcId="1" destId="12" srcOrd="1" destOrd="0"/>
      </dgm:cxnLst>
      <dgm:bg/>
      <dgm:whole/>
    </dgm:dataModel>
  </dgm:clrData>
  <dgm:layoutNode name="vert0">
    <dgm:varLst>
      <dgm:dir/>
      <dgm:animOne val="branch"/>
      <dgm:animLvl val="lvl"/>
    </dgm:varLst>
    <dgm:choose name="Name0">
      <dgm:if name="Name1" func="var" arg="dir" op="equ" val="norm">
        <dgm:alg type="lin">
          <dgm:param type="linDir" val="fromT"/>
          <dgm:param type="nodeHorzAlign" val="l"/>
        </dgm:alg>
      </dgm:if>
      <dgm:else name="Name2">
        <dgm:alg type="lin">
          <dgm:param type="linDir" val="fromT"/>
          <dgm:param type="nodeHorzAlign" val="r"/>
        </dgm:alg>
      </dgm:else>
    </dgm:choose>
    <dgm:shape xmlns:r="http://schemas.openxmlformats.org/officeDocument/2006/relationships" r:blip="">
      <dgm:adjLst/>
    </dgm:shape>
    <dgm:presOf/>
    <dgm:constrLst>
      <dgm:constr type="w" for="ch" forName="horz1" refType="w"/>
      <dgm:constr type="h" for="ch" forName="horz1" refType="h"/>
      <dgm:constr type="h" for="des" forName="vert1" refType="h"/>
      <dgm:constr type="h" for="des" forName="tx1" refType="h"/>
      <dgm:constr type="h" for="des" forName="horz2" refType="h"/>
      <dgm:constr type="h" for="des" forName="vert2" refType="h"/>
      <dgm:constr type="h" for="des" forName="horz3" refType="h"/>
      <dgm:constr type="h" for="des" forName="vert3" refType="h"/>
      <dgm:constr type="h" for="des" forName="horz4" refType="h"/>
      <dgm:constr type="h" for="des" ptType="node" refType="h"/>
      <dgm:constr type="primFontSz" for="des" forName="tx1" op="equ" val="65"/>
      <dgm:constr type="primFontSz" for="des" forName="tx2" op="equ" val="65"/>
      <dgm:constr type="primFontSz" for="des" forName="tx3" op="equ" val="65"/>
      <dgm:constr type="primFontSz" for="des" forName="tx4" op="equ" val="65"/>
      <dgm:constr type="w" for="des" forName="thickLine" refType="w"/>
      <dgm:constr type="h" for="des" forName="thickLine"/>
      <dgm:constr type="h" for="des" forName="thinLine1"/>
      <dgm:constr type="h" for="des" forName="thinLine2b"/>
      <dgm:constr type="h" for="des" forName="thinLine3"/>
      <dgm:constr type="h" for="des" forName="vertSpace2a" refType="h" fact="0.05"/>
      <dgm:constr type="h" for="des" forName="vertSpace2b" refType="h" refFor="des" refForName="vertSpace2a"/>
    </dgm:constrLst>
    <dgm:forEach name="Name3" axis="ch" ptType="node">
      <dgm:layoutNode name="thickLine" styleLbl="alignNode1">
        <dgm:alg type="sp"/>
        <dgm:shape xmlns:r="http://schemas.openxmlformats.org/officeDocument/2006/relationships" type="line" r:blip="">
          <dgm:adjLst/>
        </dgm:shape>
        <dgm:presOf/>
      </dgm:layoutNode>
      <dgm:layoutNode name="horz1">
        <dgm:choose name="Name4">
          <dgm:if name="Name5" func="var" arg="dir" op="equ" val="norm">
            <dgm:alg type="lin">
              <dgm:param type="linDir" val="fromL"/>
              <dgm:param type="nodeVertAlign" val="t"/>
            </dgm:alg>
          </dgm:if>
          <dgm:else name="Name6">
            <dgm:alg type="lin">
              <dgm:param type="linDir" val="fromR"/>
              <dgm:param type="nodeVertAlign" val="t"/>
            </dgm:alg>
          </dgm:else>
        </dgm:choose>
        <dgm:shape xmlns:r="http://schemas.openxmlformats.org/officeDocument/2006/relationships" r:blip="">
          <dgm:adjLst/>
        </dgm:shape>
        <dgm:presOf/>
        <dgm:choose name="Name7">
          <dgm:if name="Name8" axis="root des" func="maxDepth" op="equ" val="1">
            <dgm:constrLst>
              <dgm:constr type="w" for="ch" forName="tx1" refType="w"/>
            </dgm:constrLst>
          </dgm:if>
          <dgm:if name="Name9" axis="root des" func="maxDepth" op="equ" val="2">
            <dgm:constrLst>
              <dgm:constr type="w" for="ch" forName="tx1" refType="w" fact="0.2"/>
              <dgm:constr type="w" for="des" forName="tx2" refType="w" fact="0.785"/>
              <dgm:constr type="w" for="des" forName="horzSpace2" refType="w" fact="0.015"/>
              <dgm:constr type="w" for="des" forName="thinLine2b" refType="w" fact="0.8"/>
            </dgm:constrLst>
          </dgm:if>
          <dgm:if name="Name10" axis="root des" func="maxDepth" op="equ" val="3">
            <dgm:constrLst>
              <dgm:constr type="w" for="ch" forName="tx1" refType="w" fact="0.2"/>
              <dgm:constr type="w" for="des" forName="tx2" refType="w" fact="0.385"/>
              <dgm:constr type="w" for="des" forName="tx3" refType="w" fact="0.385"/>
              <dgm:constr type="w" for="des" forName="horzSpace2" refType="w" fact="0.015"/>
              <dgm:constr type="w" for="des" forName="horzSpace3" refType="w" fact="0.015"/>
              <dgm:constr type="w" for="des" forName="thinLine2b" refType="w" fact="0.8"/>
              <dgm:constr type="w" for="des" forName="thinLine3" refType="w" fact="0.385"/>
            </dgm:constrLst>
          </dgm:if>
          <dgm:if name="Name11" axis="root des" func="maxDepth" op="gte" val="4">
            <dgm:constrLst>
              <dgm:constr type="w" for="ch" forName="tx1" refType="w" fact="0.2"/>
              <dgm:constr type="w" for="des" forName="tx2" refType="w" fact="0.2516"/>
              <dgm:constr type="w" for="des" forName="tx3" refType="w" fact="0.2516"/>
              <dgm:constr type="w" for="des" forName="tx4" refType="w" fact="0.2516"/>
              <dgm:constr type="w" for="des" forName="horzSpace2" refType="w" fact="0.015"/>
              <dgm:constr type="w" for="des" forName="horzSpace3" refType="w" fact="0.015"/>
              <dgm:constr type="w" for="des" forName="horzSpace4" refType="w" fact="0.015"/>
              <dgm:constr type="w" for="des" forName="thinLine2b" refType="w" fact="0.8"/>
              <dgm:constr type="w" for="des" forName="thinLine3" refType="w" fact="0.5332"/>
            </dgm:constrLst>
          </dgm:if>
          <dgm:else name="Name12"/>
        </dgm:choose>
        <dgm:layoutNode name="tx1" styleLbl="revTx">
          <dgm:alg type="tx">
            <dgm:param type="parTxLTRAlign" val="l"/>
            <dgm:param type="parTxRTLAlign" val="r"/>
            <dgm:param type="txAnchorVert" val="t"/>
          </dgm:alg>
          <dgm:shape xmlns:r="http://schemas.openxmlformats.org/officeDocument/2006/relationships" type="rect" r:blip="">
            <dgm:adjLst/>
          </dgm:shape>
          <dgm:presOf axis="self"/>
          <dgm:constrLst>
            <dgm:constr type="tMarg" refType="primFontSz" fact="0.3"/>
            <dgm:constr type="bMarg" refType="primFontSz" fact="0.3"/>
            <dgm:constr type="lMarg" refType="primFontSz" fact="0.3"/>
            <dgm:constr type="rMarg" refType="primFontSz" fact="0.3"/>
          </dgm:constrLst>
          <dgm:ruleLst>
            <dgm:rule type="primFontSz" val="5" fact="NaN" max="NaN"/>
          </dgm:ruleLst>
        </dgm:layoutNode>
        <dgm:layoutNode name="vert1">
          <dgm:choose name="Name13">
            <dgm:if name="Name14" func="var" arg="dir" op="equ" val="norm">
              <dgm:alg type="lin">
                <dgm:param type="linDir" val="fromT"/>
                <dgm:param type="nodeHorzAlign" val="l"/>
              </dgm:alg>
            </dgm:if>
            <dgm:else name="Name15">
              <dgm:alg type="lin">
                <dgm:param type="linDir" val="fromT"/>
                <dgm:param type="nodeHorzAlign" val="r"/>
              </dgm:alg>
            </dgm:else>
          </dgm:choose>
          <dgm:shape xmlns:r="http://schemas.openxmlformats.org/officeDocument/2006/relationships" r:blip="">
            <dgm:adjLst/>
          </dgm:shape>
          <dgm:presOf/>
          <dgm:forEach name="Name16" axis="ch" ptType="node">
            <dgm:choose name="Name17">
              <dgm:if name="Name18" axis="self" ptType="node" func="pos" op="equ" val="1">
                <dgm:layoutNode name="vertSpace2a">
                  <dgm:alg type="sp"/>
                  <dgm:shape xmlns:r="http://schemas.openxmlformats.org/officeDocument/2006/relationships" r:blip="">
                    <dgm:adjLst/>
                  </dgm:shape>
                  <dgm:presOf/>
                </dgm:layoutNode>
              </dgm:if>
              <dgm:else name="Name19"/>
            </dgm:choose>
            <dgm:layoutNode name="horz2">
              <dgm:choose name="Name20">
                <dgm:if name="Name21" func="var" arg="dir" op="equ" val="norm">
                  <dgm:alg type="lin">
                    <dgm:param type="linDir" val="fromL"/>
                    <dgm:param type="nodeVertAlign" val="t"/>
                  </dgm:alg>
                </dgm:if>
                <dgm:else name="Name22">
                  <dgm:alg type="lin">
                    <dgm:param type="linDir" val="fromR"/>
                    <dgm:param type="nodeVertAlign" val="t"/>
                  </dgm:alg>
                </dgm:else>
              </dgm:choose>
              <dgm:shape xmlns:r="http://schemas.openxmlformats.org/officeDocument/2006/relationships" r:blip="">
                <dgm:adjLst/>
              </dgm:shape>
              <dgm:presOf/>
              <dgm:layoutNode name="horzSpace2">
                <dgm:alg type="sp"/>
                <dgm:shape xmlns:r="http://schemas.openxmlformats.org/officeDocument/2006/relationships" r:blip="">
                  <dgm:adjLst/>
                </dgm:shape>
                <dgm:presOf/>
              </dgm:layoutNode>
              <dgm:layoutNode name="tx2" styleLbl="revTx">
                <dgm:alg type="tx">
                  <dgm:param type="parTxLTRAlign" val="l"/>
                  <dgm:param type="parTxRTLAlign" val="r"/>
                  <dgm:param type="txAnchorVert" val="t"/>
                </dgm:alg>
                <dgm:shape xmlns:r="http://schemas.openxmlformats.org/officeDocument/2006/relationships" type="rect" r:blip="">
                  <dgm:adjLst/>
                </dgm:shape>
                <dgm:presOf axis="self"/>
                <dgm:constrLst>
                  <dgm:constr type="tMarg" refType="primFontSz" fact="0.3"/>
                  <dgm:constr type="bMarg" refType="primFontSz" fact="0.3"/>
                  <dgm:constr type="lMarg" refType="primFontSz" fact="0.3"/>
                  <dgm:constr type="rMarg" refType="primFontSz" fact="0.3"/>
                </dgm:constrLst>
                <dgm:ruleLst>
                  <dgm:rule type="primFontSz" val="5" fact="NaN" max="NaN"/>
                </dgm:ruleLst>
              </dgm:layoutNode>
              <dgm:layoutNode name="vert2">
                <dgm:choose name="Name23">
                  <dgm:if name="Name24" func="var" arg="dir" op="equ" val="norm">
                    <dgm:alg type="lin">
                      <dgm:param type="linDir" val="fromT"/>
                      <dgm:param type="nodeHorzAlign" val="l"/>
                    </dgm:alg>
                  </dgm:if>
                  <dgm:else name="Name25">
                    <dgm:alg type="lin">
                      <dgm:param type="linDir" val="fromT"/>
                      <dgm:param type="nodeHorzAlign" val="r"/>
                    </dgm:alg>
                  </dgm:else>
                </dgm:choose>
                <dgm:shape xmlns:r="http://schemas.openxmlformats.org/officeDocument/2006/relationships" r:blip="">
                  <dgm:adjLst/>
                </dgm:shape>
                <dgm:presOf/>
                <dgm:forEach name="Name26" axis="ch" ptType="node">
                  <dgm:layoutNode name="horz3">
                    <dgm:choose name="Name27">
                      <dgm:if name="Name28" func="var" arg="dir" op="equ" val="norm">
                        <dgm:alg type="lin">
                          <dgm:param type="linDir" val="fromL"/>
                          <dgm:param type="nodeVertAlign" val="t"/>
                        </dgm:alg>
                      </dgm:if>
                      <dgm:else name="Name29">
                        <dgm:alg type="lin">
                          <dgm:param type="linDir" val="fromR"/>
                          <dgm:param type="nodeVertAlign" val="t"/>
                        </dgm:alg>
                      </dgm:else>
                    </dgm:choose>
                    <dgm:shape xmlns:r="http://schemas.openxmlformats.org/officeDocument/2006/relationships" r:blip="">
                      <dgm:adjLst/>
                    </dgm:shape>
                    <dgm:presOf/>
                    <dgm:layoutNode name="horzSpace3">
                      <dgm:alg type="sp"/>
                      <dgm:shape xmlns:r="http://schemas.openxmlformats.org/officeDocument/2006/relationships" r:blip="">
                        <dgm:adjLst/>
                      </dgm:shape>
                      <dgm:presOf/>
                    </dgm:layoutNode>
                    <dgm:layoutNode name="tx3" styleLbl="revTx">
                      <dgm:alg type="tx">
                        <dgm:param type="parTxLTRAlign" val="l"/>
                        <dgm:param type="parTxRTLAlign" val="r"/>
                        <dgm:param type="txAnchorVert" val="t"/>
                      </dgm:alg>
                      <dgm:shape xmlns:r="http://schemas.openxmlformats.org/officeDocument/2006/relationships" type="rect" r:blip="">
                        <dgm:adjLst/>
                      </dgm:shape>
                      <dgm:presOf axis="self"/>
                      <dgm:constrLst>
                        <dgm:constr type="tMarg" refType="primFontSz" fact="0.3"/>
                        <dgm:constr type="bMarg" refType="primFontSz" fact="0.3"/>
                        <dgm:constr type="lMarg" refType="primFontSz" fact="0.3"/>
                        <dgm:constr type="rMarg" refType="primFontSz" fact="0.3"/>
                      </dgm:constrLst>
                      <dgm:ruleLst>
                        <dgm:rule type="primFontSz" val="5" fact="NaN" max="NaN"/>
                      </dgm:ruleLst>
                    </dgm:layoutNode>
                    <dgm:layoutNode name="vert3">
                      <dgm:choose name="Name30">
                        <dgm:if name="Name31" func="var" arg="dir" op="equ" val="norm">
                          <dgm:alg type="lin">
                            <dgm:param type="linDir" val="fromT"/>
                            <dgm:param type="nodeHorzAlign" val="l"/>
                          </dgm:alg>
                        </dgm:if>
                        <dgm:else name="Name32">
                          <dgm:alg type="lin">
                            <dgm:param type="linDir" val="fromT"/>
                            <dgm:param type="nodeHorzAlign" val="r"/>
                          </dgm:alg>
                        </dgm:else>
                      </dgm:choose>
                      <dgm:shape xmlns:r="http://schemas.openxmlformats.org/officeDocument/2006/relationships" r:blip="">
                        <dgm:adjLst/>
                      </dgm:shape>
                      <dgm:presOf/>
                      <dgm:forEach name="Name33" axis="ch" ptType="node">
                        <dgm:layoutNode name="horz4">
                          <dgm:choose name="Name34">
                            <dgm:if name="Name35" func="var" arg="dir" op="equ" val="norm">
                              <dgm:alg type="lin">
                                <dgm:param type="linDir" val="fromL"/>
                                <dgm:param type="nodeVertAlign" val="t"/>
                              </dgm:alg>
                            </dgm:if>
                            <dgm:else name="Name36">
                              <dgm:alg type="lin">
                                <dgm:param type="linDir" val="fromR"/>
                                <dgm:param type="nodeVertAlign" val="t"/>
                              </dgm:alg>
                            </dgm:else>
                          </dgm:choose>
                          <dgm:shape xmlns:r="http://schemas.openxmlformats.org/officeDocument/2006/relationships" r:blip="">
                            <dgm:adjLst/>
                          </dgm:shape>
                          <dgm:presOf/>
                          <dgm:layoutNode name="horzSpace4">
                            <dgm:alg type="sp"/>
                            <dgm:shape xmlns:r="http://schemas.openxmlformats.org/officeDocument/2006/relationships" r:blip="">
                              <dgm:adjLst/>
                            </dgm:shape>
                            <dgm:presOf/>
                          </dgm:layoutNode>
                          <dgm:layoutNode name="tx4" styleLbl="revTx">
                            <dgm:varLst>
                              <dgm:bulletEnabled val="1"/>
                            </dgm:varLst>
                            <dgm:alg type="tx">
                              <dgm:param type="parTxLTRAlign" val="l"/>
                              <dgm:param type="parTxRTLAlign" val="r"/>
                              <dgm:param type="txAnchorVert" val="t"/>
                            </dgm:alg>
                            <dgm:shape xmlns:r="http://schemas.openxmlformats.org/officeDocument/2006/relationships" type="rect" r:blip="">
                              <dgm:adjLst/>
                            </dgm:shape>
                            <dgm:presOf axis="desOrSelf" ptType="node"/>
                            <dgm:constrLst>
                              <dgm:constr type="tMarg" refType="primFontSz" fact="0.3"/>
                              <dgm:constr type="bMarg" refType="primFontSz" fact="0.3"/>
                              <dgm:constr type="lMarg" refType="primFontSz" fact="0.3"/>
                              <dgm:constr type="rMarg" refType="primFontSz" fact="0.3"/>
                            </dgm:constrLst>
                            <dgm:ruleLst>
                              <dgm:rule type="primFontSz" val="5" fact="NaN" max="NaN"/>
                            </dgm:ruleLst>
                          </dgm:layoutNode>
                        </dgm:layoutNode>
                      </dgm:forEach>
                    </dgm:layoutNode>
                  </dgm:layoutNode>
                  <dgm:forEach name="Name37" axis="followSib" ptType="sibTrans" cnt="1">
                    <dgm:layoutNode name="thinLine3" styleLbl="callout">
                      <dgm:alg type="sp"/>
                      <dgm:shape xmlns:r="http://schemas.openxmlformats.org/officeDocument/2006/relationships" type="line" r:blip="">
                        <dgm:adjLst/>
                      </dgm:shape>
                      <dgm:presOf/>
                    </dgm:layoutNode>
                  </dgm:forEach>
                </dgm:forEach>
              </dgm:layoutNode>
            </dgm:layoutNode>
            <dgm:layoutNode name="thinLine2b" styleLbl="callout">
              <dgm:alg type="sp"/>
              <dgm:shape xmlns:r="http://schemas.openxmlformats.org/officeDocument/2006/relationships" type="line" r:blip="">
                <dgm:adjLst/>
              </dgm:shape>
              <dgm:presOf/>
            </dgm:layoutNode>
            <dgm:layoutNode name="vertSpace2b">
              <dgm:alg type="sp"/>
              <dgm:shape xmlns:r="http://schemas.openxmlformats.org/officeDocument/2006/relationships" r:blip="">
                <dgm:adjLst/>
              </dgm:shape>
              <dgm:presOf/>
            </dgm:layoutNode>
          </dgm:forEach>
        </dgm:layoutNode>
      </dgm:layoutNode>
    </dgm:forEach>
  </dgm:layoutNode>
</dgm:layoutDef>
</file>

<file path=ppt/diagrams/layout5.xml><?xml version="1.0" encoding="utf-8"?>
<dgm:layoutDef xmlns:dgm="http://schemas.openxmlformats.org/drawingml/2006/diagram" xmlns:a="http://schemas.openxmlformats.org/drawingml/2006/main" uniqueId="urn:microsoft.com/office/officeart/2008/layout/LinedList">
  <dgm:title val=""/>
  <dgm:desc val=""/>
  <dgm:catLst>
    <dgm:cat type="hierarchy" pri="8000"/>
    <dgm:cat type="list" pri="2500"/>
  </dgm:catLst>
  <dgm:sampData>
    <dgm:dataModel>
      <dgm:ptLst>
        <dgm:pt modelId="0" type="doc"/>
        <dgm:pt modelId="1">
          <dgm:prSet phldr="1"/>
        </dgm:pt>
        <dgm:pt modelId="11">
          <dgm:prSet phldr="1"/>
        </dgm:pt>
        <dgm:pt modelId="12">
          <dgm:prSet phldr="1"/>
        </dgm:pt>
        <dgm:pt modelId="13">
          <dgm:prSet phldr="1"/>
        </dgm:pt>
      </dgm:ptLst>
      <dgm:cxnLst>
        <dgm:cxn modelId="2" srcId="0" destId="1" srcOrd="0" destOrd="0"/>
        <dgm:cxn modelId="3" srcId="1" destId="11" srcOrd="0" destOrd="0"/>
        <dgm:cxn modelId="4" srcId="1" destId="12" srcOrd="1" destOrd="0"/>
        <dgm:cxn modelId="5" srcId="1" destId="13" srcOrd="2" destOrd="0"/>
      </dgm:cxnLst>
      <dgm:bg/>
      <dgm:whole/>
    </dgm:dataModel>
  </dgm:sampData>
  <dgm:styleData>
    <dgm:dataModel>
      <dgm:ptLst>
        <dgm:pt modelId="0" type="doc"/>
        <dgm:pt modelId="1">
          <dgm:prSet phldr="1"/>
        </dgm:pt>
        <dgm:pt modelId="11">
          <dgm:prSet phldr="1"/>
        </dgm:pt>
        <dgm:pt modelId="12">
          <dgm:prSet phldr="1"/>
        </dgm:pt>
      </dgm:ptLst>
      <dgm:cxnLst>
        <dgm:cxn modelId="2" srcId="0" destId="1" srcOrd="0" destOrd="0"/>
        <dgm:cxn modelId="3" srcId="1" destId="11" srcOrd="0" destOrd="0"/>
        <dgm:cxn modelId="4" srcId="1" destId="12" srcOrd="1" destOrd="0"/>
      </dgm:cxnLst>
      <dgm:bg/>
      <dgm:whole/>
    </dgm:dataModel>
  </dgm:styleData>
  <dgm:clrData>
    <dgm:dataModel>
      <dgm:ptLst>
        <dgm:pt modelId="0" type="doc"/>
        <dgm:pt modelId="1">
          <dgm:prSet phldr="1"/>
        </dgm:pt>
        <dgm:pt modelId="11">
          <dgm:prSet phldr="1"/>
        </dgm:pt>
        <dgm:pt modelId="12">
          <dgm:prSet phldr="1"/>
        </dgm:pt>
      </dgm:ptLst>
      <dgm:cxnLst>
        <dgm:cxn modelId="2" srcId="0" destId="1" srcOrd="0" destOrd="0"/>
        <dgm:cxn modelId="3" srcId="1" destId="11" srcOrd="0" destOrd="0"/>
        <dgm:cxn modelId="4" srcId="1" destId="12" srcOrd="1" destOrd="0"/>
      </dgm:cxnLst>
      <dgm:bg/>
      <dgm:whole/>
    </dgm:dataModel>
  </dgm:clrData>
  <dgm:layoutNode name="vert0">
    <dgm:varLst>
      <dgm:dir/>
      <dgm:animOne val="branch"/>
      <dgm:animLvl val="lvl"/>
    </dgm:varLst>
    <dgm:choose name="Name0">
      <dgm:if name="Name1" func="var" arg="dir" op="equ" val="norm">
        <dgm:alg type="lin">
          <dgm:param type="linDir" val="fromT"/>
          <dgm:param type="nodeHorzAlign" val="l"/>
        </dgm:alg>
      </dgm:if>
      <dgm:else name="Name2">
        <dgm:alg type="lin">
          <dgm:param type="linDir" val="fromT"/>
          <dgm:param type="nodeHorzAlign" val="r"/>
        </dgm:alg>
      </dgm:else>
    </dgm:choose>
    <dgm:shape xmlns:r="http://schemas.openxmlformats.org/officeDocument/2006/relationships" r:blip="">
      <dgm:adjLst/>
    </dgm:shape>
    <dgm:presOf/>
    <dgm:constrLst>
      <dgm:constr type="w" for="ch" forName="horz1" refType="w"/>
      <dgm:constr type="h" for="ch" forName="horz1" refType="h"/>
      <dgm:constr type="h" for="des" forName="vert1" refType="h"/>
      <dgm:constr type="h" for="des" forName="tx1" refType="h"/>
      <dgm:constr type="h" for="des" forName="horz2" refType="h"/>
      <dgm:constr type="h" for="des" forName="vert2" refType="h"/>
      <dgm:constr type="h" for="des" forName="horz3" refType="h"/>
      <dgm:constr type="h" for="des" forName="vert3" refType="h"/>
      <dgm:constr type="h" for="des" forName="horz4" refType="h"/>
      <dgm:constr type="h" for="des" ptType="node" refType="h"/>
      <dgm:constr type="primFontSz" for="des" forName="tx1" op="equ" val="65"/>
      <dgm:constr type="primFontSz" for="des" forName="tx2" op="equ" val="65"/>
      <dgm:constr type="primFontSz" for="des" forName="tx3" op="equ" val="65"/>
      <dgm:constr type="primFontSz" for="des" forName="tx4" op="equ" val="65"/>
      <dgm:constr type="w" for="des" forName="thickLine" refType="w"/>
      <dgm:constr type="h" for="des" forName="thickLine"/>
      <dgm:constr type="h" for="des" forName="thinLine1"/>
      <dgm:constr type="h" for="des" forName="thinLine2b"/>
      <dgm:constr type="h" for="des" forName="thinLine3"/>
      <dgm:constr type="h" for="des" forName="vertSpace2a" refType="h" fact="0.05"/>
      <dgm:constr type="h" for="des" forName="vertSpace2b" refType="h" refFor="des" refForName="vertSpace2a"/>
    </dgm:constrLst>
    <dgm:forEach name="Name3" axis="ch" ptType="node">
      <dgm:layoutNode name="thickLine" styleLbl="alignNode1">
        <dgm:alg type="sp"/>
        <dgm:shape xmlns:r="http://schemas.openxmlformats.org/officeDocument/2006/relationships" type="line" r:blip="">
          <dgm:adjLst/>
        </dgm:shape>
        <dgm:presOf/>
      </dgm:layoutNode>
      <dgm:layoutNode name="horz1">
        <dgm:choose name="Name4">
          <dgm:if name="Name5" func="var" arg="dir" op="equ" val="norm">
            <dgm:alg type="lin">
              <dgm:param type="linDir" val="fromL"/>
              <dgm:param type="nodeVertAlign" val="t"/>
            </dgm:alg>
          </dgm:if>
          <dgm:else name="Name6">
            <dgm:alg type="lin">
              <dgm:param type="linDir" val="fromR"/>
              <dgm:param type="nodeVertAlign" val="t"/>
            </dgm:alg>
          </dgm:else>
        </dgm:choose>
        <dgm:shape xmlns:r="http://schemas.openxmlformats.org/officeDocument/2006/relationships" r:blip="">
          <dgm:adjLst/>
        </dgm:shape>
        <dgm:presOf/>
        <dgm:choose name="Name7">
          <dgm:if name="Name8" axis="root des" func="maxDepth" op="equ" val="1">
            <dgm:constrLst>
              <dgm:constr type="w" for="ch" forName="tx1" refType="w"/>
            </dgm:constrLst>
          </dgm:if>
          <dgm:if name="Name9" axis="root des" func="maxDepth" op="equ" val="2">
            <dgm:constrLst>
              <dgm:constr type="w" for="ch" forName="tx1" refType="w" fact="0.2"/>
              <dgm:constr type="w" for="des" forName="tx2" refType="w" fact="0.785"/>
              <dgm:constr type="w" for="des" forName="horzSpace2" refType="w" fact="0.015"/>
              <dgm:constr type="w" for="des" forName="thinLine2b" refType="w" fact="0.8"/>
            </dgm:constrLst>
          </dgm:if>
          <dgm:if name="Name10" axis="root des" func="maxDepth" op="equ" val="3">
            <dgm:constrLst>
              <dgm:constr type="w" for="ch" forName="tx1" refType="w" fact="0.2"/>
              <dgm:constr type="w" for="des" forName="tx2" refType="w" fact="0.385"/>
              <dgm:constr type="w" for="des" forName="tx3" refType="w" fact="0.385"/>
              <dgm:constr type="w" for="des" forName="horzSpace2" refType="w" fact="0.015"/>
              <dgm:constr type="w" for="des" forName="horzSpace3" refType="w" fact="0.015"/>
              <dgm:constr type="w" for="des" forName="thinLine2b" refType="w" fact="0.8"/>
              <dgm:constr type="w" for="des" forName="thinLine3" refType="w" fact="0.385"/>
            </dgm:constrLst>
          </dgm:if>
          <dgm:if name="Name11" axis="root des" func="maxDepth" op="gte" val="4">
            <dgm:constrLst>
              <dgm:constr type="w" for="ch" forName="tx1" refType="w" fact="0.2"/>
              <dgm:constr type="w" for="des" forName="tx2" refType="w" fact="0.2516"/>
              <dgm:constr type="w" for="des" forName="tx3" refType="w" fact="0.2516"/>
              <dgm:constr type="w" for="des" forName="tx4" refType="w" fact="0.2516"/>
              <dgm:constr type="w" for="des" forName="horzSpace2" refType="w" fact="0.015"/>
              <dgm:constr type="w" for="des" forName="horzSpace3" refType="w" fact="0.015"/>
              <dgm:constr type="w" for="des" forName="horzSpace4" refType="w" fact="0.015"/>
              <dgm:constr type="w" for="des" forName="thinLine2b" refType="w" fact="0.8"/>
              <dgm:constr type="w" for="des" forName="thinLine3" refType="w" fact="0.5332"/>
            </dgm:constrLst>
          </dgm:if>
          <dgm:else name="Name12"/>
        </dgm:choose>
        <dgm:layoutNode name="tx1" styleLbl="revTx">
          <dgm:alg type="tx">
            <dgm:param type="parTxLTRAlign" val="l"/>
            <dgm:param type="parTxRTLAlign" val="r"/>
            <dgm:param type="txAnchorVert" val="t"/>
          </dgm:alg>
          <dgm:shape xmlns:r="http://schemas.openxmlformats.org/officeDocument/2006/relationships" type="rect" r:blip="">
            <dgm:adjLst/>
          </dgm:shape>
          <dgm:presOf axis="self"/>
          <dgm:constrLst>
            <dgm:constr type="tMarg" refType="primFontSz" fact="0.3"/>
            <dgm:constr type="bMarg" refType="primFontSz" fact="0.3"/>
            <dgm:constr type="lMarg" refType="primFontSz" fact="0.3"/>
            <dgm:constr type="rMarg" refType="primFontSz" fact="0.3"/>
          </dgm:constrLst>
          <dgm:ruleLst>
            <dgm:rule type="primFontSz" val="5" fact="NaN" max="NaN"/>
          </dgm:ruleLst>
        </dgm:layoutNode>
        <dgm:layoutNode name="vert1">
          <dgm:choose name="Name13">
            <dgm:if name="Name14" func="var" arg="dir" op="equ" val="norm">
              <dgm:alg type="lin">
                <dgm:param type="linDir" val="fromT"/>
                <dgm:param type="nodeHorzAlign" val="l"/>
              </dgm:alg>
            </dgm:if>
            <dgm:else name="Name15">
              <dgm:alg type="lin">
                <dgm:param type="linDir" val="fromT"/>
                <dgm:param type="nodeHorzAlign" val="r"/>
              </dgm:alg>
            </dgm:else>
          </dgm:choose>
          <dgm:shape xmlns:r="http://schemas.openxmlformats.org/officeDocument/2006/relationships" r:blip="">
            <dgm:adjLst/>
          </dgm:shape>
          <dgm:presOf/>
          <dgm:forEach name="Name16" axis="ch" ptType="node">
            <dgm:choose name="Name17">
              <dgm:if name="Name18" axis="self" ptType="node" func="pos" op="equ" val="1">
                <dgm:layoutNode name="vertSpace2a">
                  <dgm:alg type="sp"/>
                  <dgm:shape xmlns:r="http://schemas.openxmlformats.org/officeDocument/2006/relationships" r:blip="">
                    <dgm:adjLst/>
                  </dgm:shape>
                  <dgm:presOf/>
                </dgm:layoutNode>
              </dgm:if>
              <dgm:else name="Name19"/>
            </dgm:choose>
            <dgm:layoutNode name="horz2">
              <dgm:choose name="Name20">
                <dgm:if name="Name21" func="var" arg="dir" op="equ" val="norm">
                  <dgm:alg type="lin">
                    <dgm:param type="linDir" val="fromL"/>
                    <dgm:param type="nodeVertAlign" val="t"/>
                  </dgm:alg>
                </dgm:if>
                <dgm:else name="Name22">
                  <dgm:alg type="lin">
                    <dgm:param type="linDir" val="fromR"/>
                    <dgm:param type="nodeVertAlign" val="t"/>
                  </dgm:alg>
                </dgm:else>
              </dgm:choose>
              <dgm:shape xmlns:r="http://schemas.openxmlformats.org/officeDocument/2006/relationships" r:blip="">
                <dgm:adjLst/>
              </dgm:shape>
              <dgm:presOf/>
              <dgm:layoutNode name="horzSpace2">
                <dgm:alg type="sp"/>
                <dgm:shape xmlns:r="http://schemas.openxmlformats.org/officeDocument/2006/relationships" r:blip="">
                  <dgm:adjLst/>
                </dgm:shape>
                <dgm:presOf/>
              </dgm:layoutNode>
              <dgm:layoutNode name="tx2" styleLbl="revTx">
                <dgm:alg type="tx">
                  <dgm:param type="parTxLTRAlign" val="l"/>
                  <dgm:param type="parTxRTLAlign" val="r"/>
                  <dgm:param type="txAnchorVert" val="t"/>
                </dgm:alg>
                <dgm:shape xmlns:r="http://schemas.openxmlformats.org/officeDocument/2006/relationships" type="rect" r:blip="">
                  <dgm:adjLst/>
                </dgm:shape>
                <dgm:presOf axis="self"/>
                <dgm:constrLst>
                  <dgm:constr type="tMarg" refType="primFontSz" fact="0.3"/>
                  <dgm:constr type="bMarg" refType="primFontSz" fact="0.3"/>
                  <dgm:constr type="lMarg" refType="primFontSz" fact="0.3"/>
                  <dgm:constr type="rMarg" refType="primFontSz" fact="0.3"/>
                </dgm:constrLst>
                <dgm:ruleLst>
                  <dgm:rule type="primFontSz" val="5" fact="NaN" max="NaN"/>
                </dgm:ruleLst>
              </dgm:layoutNode>
              <dgm:layoutNode name="vert2">
                <dgm:choose name="Name23">
                  <dgm:if name="Name24" func="var" arg="dir" op="equ" val="norm">
                    <dgm:alg type="lin">
                      <dgm:param type="linDir" val="fromT"/>
                      <dgm:param type="nodeHorzAlign" val="l"/>
                    </dgm:alg>
                  </dgm:if>
                  <dgm:else name="Name25">
                    <dgm:alg type="lin">
                      <dgm:param type="linDir" val="fromT"/>
                      <dgm:param type="nodeHorzAlign" val="r"/>
                    </dgm:alg>
                  </dgm:else>
                </dgm:choose>
                <dgm:shape xmlns:r="http://schemas.openxmlformats.org/officeDocument/2006/relationships" r:blip="">
                  <dgm:adjLst/>
                </dgm:shape>
                <dgm:presOf/>
                <dgm:forEach name="Name26" axis="ch" ptType="node">
                  <dgm:layoutNode name="horz3">
                    <dgm:choose name="Name27">
                      <dgm:if name="Name28" func="var" arg="dir" op="equ" val="norm">
                        <dgm:alg type="lin">
                          <dgm:param type="linDir" val="fromL"/>
                          <dgm:param type="nodeVertAlign" val="t"/>
                        </dgm:alg>
                      </dgm:if>
                      <dgm:else name="Name29">
                        <dgm:alg type="lin">
                          <dgm:param type="linDir" val="fromR"/>
                          <dgm:param type="nodeVertAlign" val="t"/>
                        </dgm:alg>
                      </dgm:else>
                    </dgm:choose>
                    <dgm:shape xmlns:r="http://schemas.openxmlformats.org/officeDocument/2006/relationships" r:blip="">
                      <dgm:adjLst/>
                    </dgm:shape>
                    <dgm:presOf/>
                    <dgm:layoutNode name="horzSpace3">
                      <dgm:alg type="sp"/>
                      <dgm:shape xmlns:r="http://schemas.openxmlformats.org/officeDocument/2006/relationships" r:blip="">
                        <dgm:adjLst/>
                      </dgm:shape>
                      <dgm:presOf/>
                    </dgm:layoutNode>
                    <dgm:layoutNode name="tx3" styleLbl="revTx">
                      <dgm:alg type="tx">
                        <dgm:param type="parTxLTRAlign" val="l"/>
                        <dgm:param type="parTxRTLAlign" val="r"/>
                        <dgm:param type="txAnchorVert" val="t"/>
                      </dgm:alg>
                      <dgm:shape xmlns:r="http://schemas.openxmlformats.org/officeDocument/2006/relationships" type="rect" r:blip="">
                        <dgm:adjLst/>
                      </dgm:shape>
                      <dgm:presOf axis="self"/>
                      <dgm:constrLst>
                        <dgm:constr type="tMarg" refType="primFontSz" fact="0.3"/>
                        <dgm:constr type="bMarg" refType="primFontSz" fact="0.3"/>
                        <dgm:constr type="lMarg" refType="primFontSz" fact="0.3"/>
                        <dgm:constr type="rMarg" refType="primFontSz" fact="0.3"/>
                      </dgm:constrLst>
                      <dgm:ruleLst>
                        <dgm:rule type="primFontSz" val="5" fact="NaN" max="NaN"/>
                      </dgm:ruleLst>
                    </dgm:layoutNode>
                    <dgm:layoutNode name="vert3">
                      <dgm:choose name="Name30">
                        <dgm:if name="Name31" func="var" arg="dir" op="equ" val="norm">
                          <dgm:alg type="lin">
                            <dgm:param type="linDir" val="fromT"/>
                            <dgm:param type="nodeHorzAlign" val="l"/>
                          </dgm:alg>
                        </dgm:if>
                        <dgm:else name="Name32">
                          <dgm:alg type="lin">
                            <dgm:param type="linDir" val="fromT"/>
                            <dgm:param type="nodeHorzAlign" val="r"/>
                          </dgm:alg>
                        </dgm:else>
                      </dgm:choose>
                      <dgm:shape xmlns:r="http://schemas.openxmlformats.org/officeDocument/2006/relationships" r:blip="">
                        <dgm:adjLst/>
                      </dgm:shape>
                      <dgm:presOf/>
                      <dgm:forEach name="Name33" axis="ch" ptType="node">
                        <dgm:layoutNode name="horz4">
                          <dgm:choose name="Name34">
                            <dgm:if name="Name35" func="var" arg="dir" op="equ" val="norm">
                              <dgm:alg type="lin">
                                <dgm:param type="linDir" val="fromL"/>
                                <dgm:param type="nodeVertAlign" val="t"/>
                              </dgm:alg>
                            </dgm:if>
                            <dgm:else name="Name36">
                              <dgm:alg type="lin">
                                <dgm:param type="linDir" val="fromR"/>
                                <dgm:param type="nodeVertAlign" val="t"/>
                              </dgm:alg>
                            </dgm:else>
                          </dgm:choose>
                          <dgm:shape xmlns:r="http://schemas.openxmlformats.org/officeDocument/2006/relationships" r:blip="">
                            <dgm:adjLst/>
                          </dgm:shape>
                          <dgm:presOf/>
                          <dgm:layoutNode name="horzSpace4">
                            <dgm:alg type="sp"/>
                            <dgm:shape xmlns:r="http://schemas.openxmlformats.org/officeDocument/2006/relationships" r:blip="">
                              <dgm:adjLst/>
                            </dgm:shape>
                            <dgm:presOf/>
                          </dgm:layoutNode>
                          <dgm:layoutNode name="tx4" styleLbl="revTx">
                            <dgm:varLst>
                              <dgm:bulletEnabled val="1"/>
                            </dgm:varLst>
                            <dgm:alg type="tx">
                              <dgm:param type="parTxLTRAlign" val="l"/>
                              <dgm:param type="parTxRTLAlign" val="r"/>
                              <dgm:param type="txAnchorVert" val="t"/>
                            </dgm:alg>
                            <dgm:shape xmlns:r="http://schemas.openxmlformats.org/officeDocument/2006/relationships" type="rect" r:blip="">
                              <dgm:adjLst/>
                            </dgm:shape>
                            <dgm:presOf axis="desOrSelf" ptType="node"/>
                            <dgm:constrLst>
                              <dgm:constr type="tMarg" refType="primFontSz" fact="0.3"/>
                              <dgm:constr type="bMarg" refType="primFontSz" fact="0.3"/>
                              <dgm:constr type="lMarg" refType="primFontSz" fact="0.3"/>
                              <dgm:constr type="rMarg" refType="primFontSz" fact="0.3"/>
                            </dgm:constrLst>
                            <dgm:ruleLst>
                              <dgm:rule type="primFontSz" val="5" fact="NaN" max="NaN"/>
                            </dgm:ruleLst>
                          </dgm:layoutNode>
                        </dgm:layoutNode>
                      </dgm:forEach>
                    </dgm:layoutNode>
                  </dgm:layoutNode>
                  <dgm:forEach name="Name37" axis="followSib" ptType="sibTrans" cnt="1">
                    <dgm:layoutNode name="thinLine3" styleLbl="callout">
                      <dgm:alg type="sp"/>
                      <dgm:shape xmlns:r="http://schemas.openxmlformats.org/officeDocument/2006/relationships" type="line" r:blip="">
                        <dgm:adjLst/>
                      </dgm:shape>
                      <dgm:presOf/>
                    </dgm:layoutNode>
                  </dgm:forEach>
                </dgm:forEach>
              </dgm:layoutNode>
            </dgm:layoutNode>
            <dgm:layoutNode name="thinLine2b" styleLbl="callout">
              <dgm:alg type="sp"/>
              <dgm:shape xmlns:r="http://schemas.openxmlformats.org/officeDocument/2006/relationships" type="line" r:blip="">
                <dgm:adjLst/>
              </dgm:shape>
              <dgm:presOf/>
            </dgm:layoutNode>
            <dgm:layoutNode name="vertSpace2b">
              <dgm:alg type="sp"/>
              <dgm:shape xmlns:r="http://schemas.openxmlformats.org/officeDocument/2006/relationships" r:blip="">
                <dgm:adjLst/>
              </dgm:shape>
              <dgm:presOf/>
            </dgm:layoutNode>
          </dgm:forEach>
        </dgm:layoutNode>
      </dgm:layoutNode>
    </dgm:forEach>
  </dgm:layoutNode>
</dgm:layoutDef>
</file>

<file path=ppt/diagrams/layout6.xml><?xml version="1.0" encoding="utf-8"?>
<dgm:layoutDef xmlns:dgm="http://schemas.openxmlformats.org/drawingml/2006/diagram" xmlns:a="http://schemas.openxmlformats.org/drawingml/2006/main" uniqueId="urn:microsoft.com/office/officeart/2008/layout/LinedList">
  <dgm:title val=""/>
  <dgm:desc val=""/>
  <dgm:catLst>
    <dgm:cat type="hierarchy" pri="8000"/>
    <dgm:cat type="list" pri="2500"/>
  </dgm:catLst>
  <dgm:sampData>
    <dgm:dataModel>
      <dgm:ptLst>
        <dgm:pt modelId="0" type="doc"/>
        <dgm:pt modelId="1">
          <dgm:prSet phldr="1"/>
        </dgm:pt>
        <dgm:pt modelId="11">
          <dgm:prSet phldr="1"/>
        </dgm:pt>
        <dgm:pt modelId="12">
          <dgm:prSet phldr="1"/>
        </dgm:pt>
        <dgm:pt modelId="13">
          <dgm:prSet phldr="1"/>
        </dgm:pt>
      </dgm:ptLst>
      <dgm:cxnLst>
        <dgm:cxn modelId="2" srcId="0" destId="1" srcOrd="0" destOrd="0"/>
        <dgm:cxn modelId="3" srcId="1" destId="11" srcOrd="0" destOrd="0"/>
        <dgm:cxn modelId="4" srcId="1" destId="12" srcOrd="1" destOrd="0"/>
        <dgm:cxn modelId="5" srcId="1" destId="13" srcOrd="2" destOrd="0"/>
      </dgm:cxnLst>
      <dgm:bg/>
      <dgm:whole/>
    </dgm:dataModel>
  </dgm:sampData>
  <dgm:styleData>
    <dgm:dataModel>
      <dgm:ptLst>
        <dgm:pt modelId="0" type="doc"/>
        <dgm:pt modelId="1">
          <dgm:prSet phldr="1"/>
        </dgm:pt>
        <dgm:pt modelId="11">
          <dgm:prSet phldr="1"/>
        </dgm:pt>
        <dgm:pt modelId="12">
          <dgm:prSet phldr="1"/>
        </dgm:pt>
      </dgm:ptLst>
      <dgm:cxnLst>
        <dgm:cxn modelId="2" srcId="0" destId="1" srcOrd="0" destOrd="0"/>
        <dgm:cxn modelId="3" srcId="1" destId="11" srcOrd="0" destOrd="0"/>
        <dgm:cxn modelId="4" srcId="1" destId="12" srcOrd="1" destOrd="0"/>
      </dgm:cxnLst>
      <dgm:bg/>
      <dgm:whole/>
    </dgm:dataModel>
  </dgm:styleData>
  <dgm:clrData>
    <dgm:dataModel>
      <dgm:ptLst>
        <dgm:pt modelId="0" type="doc"/>
        <dgm:pt modelId="1">
          <dgm:prSet phldr="1"/>
        </dgm:pt>
        <dgm:pt modelId="11">
          <dgm:prSet phldr="1"/>
        </dgm:pt>
        <dgm:pt modelId="12">
          <dgm:prSet phldr="1"/>
        </dgm:pt>
      </dgm:ptLst>
      <dgm:cxnLst>
        <dgm:cxn modelId="2" srcId="0" destId="1" srcOrd="0" destOrd="0"/>
        <dgm:cxn modelId="3" srcId="1" destId="11" srcOrd="0" destOrd="0"/>
        <dgm:cxn modelId="4" srcId="1" destId="12" srcOrd="1" destOrd="0"/>
      </dgm:cxnLst>
      <dgm:bg/>
      <dgm:whole/>
    </dgm:dataModel>
  </dgm:clrData>
  <dgm:layoutNode name="vert0">
    <dgm:varLst>
      <dgm:dir/>
      <dgm:animOne val="branch"/>
      <dgm:animLvl val="lvl"/>
    </dgm:varLst>
    <dgm:choose name="Name0">
      <dgm:if name="Name1" func="var" arg="dir" op="equ" val="norm">
        <dgm:alg type="lin">
          <dgm:param type="linDir" val="fromT"/>
          <dgm:param type="nodeHorzAlign" val="l"/>
        </dgm:alg>
      </dgm:if>
      <dgm:else name="Name2">
        <dgm:alg type="lin">
          <dgm:param type="linDir" val="fromT"/>
          <dgm:param type="nodeHorzAlign" val="r"/>
        </dgm:alg>
      </dgm:else>
    </dgm:choose>
    <dgm:shape xmlns:r="http://schemas.openxmlformats.org/officeDocument/2006/relationships" r:blip="">
      <dgm:adjLst/>
    </dgm:shape>
    <dgm:presOf/>
    <dgm:constrLst>
      <dgm:constr type="w" for="ch" forName="horz1" refType="w"/>
      <dgm:constr type="h" for="ch" forName="horz1" refType="h"/>
      <dgm:constr type="h" for="des" forName="vert1" refType="h"/>
      <dgm:constr type="h" for="des" forName="tx1" refType="h"/>
      <dgm:constr type="h" for="des" forName="horz2" refType="h"/>
      <dgm:constr type="h" for="des" forName="vert2" refType="h"/>
      <dgm:constr type="h" for="des" forName="horz3" refType="h"/>
      <dgm:constr type="h" for="des" forName="vert3" refType="h"/>
      <dgm:constr type="h" for="des" forName="horz4" refType="h"/>
      <dgm:constr type="h" for="des" ptType="node" refType="h"/>
      <dgm:constr type="primFontSz" for="des" forName="tx1" op="equ" val="65"/>
      <dgm:constr type="primFontSz" for="des" forName="tx2" op="equ" val="65"/>
      <dgm:constr type="primFontSz" for="des" forName="tx3" op="equ" val="65"/>
      <dgm:constr type="primFontSz" for="des" forName="tx4" op="equ" val="65"/>
      <dgm:constr type="w" for="des" forName="thickLine" refType="w"/>
      <dgm:constr type="h" for="des" forName="thickLine"/>
      <dgm:constr type="h" for="des" forName="thinLine1"/>
      <dgm:constr type="h" for="des" forName="thinLine2b"/>
      <dgm:constr type="h" for="des" forName="thinLine3"/>
      <dgm:constr type="h" for="des" forName="vertSpace2a" refType="h" fact="0.05"/>
      <dgm:constr type="h" for="des" forName="vertSpace2b" refType="h" refFor="des" refForName="vertSpace2a"/>
    </dgm:constrLst>
    <dgm:forEach name="Name3" axis="ch" ptType="node">
      <dgm:layoutNode name="thickLine" styleLbl="alignNode1">
        <dgm:alg type="sp"/>
        <dgm:shape xmlns:r="http://schemas.openxmlformats.org/officeDocument/2006/relationships" type="line" r:blip="">
          <dgm:adjLst/>
        </dgm:shape>
        <dgm:presOf/>
      </dgm:layoutNode>
      <dgm:layoutNode name="horz1">
        <dgm:choose name="Name4">
          <dgm:if name="Name5" func="var" arg="dir" op="equ" val="norm">
            <dgm:alg type="lin">
              <dgm:param type="linDir" val="fromL"/>
              <dgm:param type="nodeVertAlign" val="t"/>
            </dgm:alg>
          </dgm:if>
          <dgm:else name="Name6">
            <dgm:alg type="lin">
              <dgm:param type="linDir" val="fromR"/>
              <dgm:param type="nodeVertAlign" val="t"/>
            </dgm:alg>
          </dgm:else>
        </dgm:choose>
        <dgm:shape xmlns:r="http://schemas.openxmlformats.org/officeDocument/2006/relationships" r:blip="">
          <dgm:adjLst/>
        </dgm:shape>
        <dgm:presOf/>
        <dgm:choose name="Name7">
          <dgm:if name="Name8" axis="root des" func="maxDepth" op="equ" val="1">
            <dgm:constrLst>
              <dgm:constr type="w" for="ch" forName="tx1" refType="w"/>
            </dgm:constrLst>
          </dgm:if>
          <dgm:if name="Name9" axis="root des" func="maxDepth" op="equ" val="2">
            <dgm:constrLst>
              <dgm:constr type="w" for="ch" forName="tx1" refType="w" fact="0.2"/>
              <dgm:constr type="w" for="des" forName="tx2" refType="w" fact="0.785"/>
              <dgm:constr type="w" for="des" forName="horzSpace2" refType="w" fact="0.015"/>
              <dgm:constr type="w" for="des" forName="thinLine2b" refType="w" fact="0.8"/>
            </dgm:constrLst>
          </dgm:if>
          <dgm:if name="Name10" axis="root des" func="maxDepth" op="equ" val="3">
            <dgm:constrLst>
              <dgm:constr type="w" for="ch" forName="tx1" refType="w" fact="0.2"/>
              <dgm:constr type="w" for="des" forName="tx2" refType="w" fact="0.385"/>
              <dgm:constr type="w" for="des" forName="tx3" refType="w" fact="0.385"/>
              <dgm:constr type="w" for="des" forName="horzSpace2" refType="w" fact="0.015"/>
              <dgm:constr type="w" for="des" forName="horzSpace3" refType="w" fact="0.015"/>
              <dgm:constr type="w" for="des" forName="thinLine2b" refType="w" fact="0.8"/>
              <dgm:constr type="w" for="des" forName="thinLine3" refType="w" fact="0.385"/>
            </dgm:constrLst>
          </dgm:if>
          <dgm:if name="Name11" axis="root des" func="maxDepth" op="gte" val="4">
            <dgm:constrLst>
              <dgm:constr type="w" for="ch" forName="tx1" refType="w" fact="0.2"/>
              <dgm:constr type="w" for="des" forName="tx2" refType="w" fact="0.2516"/>
              <dgm:constr type="w" for="des" forName="tx3" refType="w" fact="0.2516"/>
              <dgm:constr type="w" for="des" forName="tx4" refType="w" fact="0.2516"/>
              <dgm:constr type="w" for="des" forName="horzSpace2" refType="w" fact="0.015"/>
              <dgm:constr type="w" for="des" forName="horzSpace3" refType="w" fact="0.015"/>
              <dgm:constr type="w" for="des" forName="horzSpace4" refType="w" fact="0.015"/>
              <dgm:constr type="w" for="des" forName="thinLine2b" refType="w" fact="0.8"/>
              <dgm:constr type="w" for="des" forName="thinLine3" refType="w" fact="0.5332"/>
            </dgm:constrLst>
          </dgm:if>
          <dgm:else name="Name12"/>
        </dgm:choose>
        <dgm:layoutNode name="tx1" styleLbl="revTx">
          <dgm:alg type="tx">
            <dgm:param type="parTxLTRAlign" val="l"/>
            <dgm:param type="parTxRTLAlign" val="r"/>
            <dgm:param type="txAnchorVert" val="t"/>
          </dgm:alg>
          <dgm:shape xmlns:r="http://schemas.openxmlformats.org/officeDocument/2006/relationships" type="rect" r:blip="">
            <dgm:adjLst/>
          </dgm:shape>
          <dgm:presOf axis="self"/>
          <dgm:constrLst>
            <dgm:constr type="tMarg" refType="primFontSz" fact="0.3"/>
            <dgm:constr type="bMarg" refType="primFontSz" fact="0.3"/>
            <dgm:constr type="lMarg" refType="primFontSz" fact="0.3"/>
            <dgm:constr type="rMarg" refType="primFontSz" fact="0.3"/>
          </dgm:constrLst>
          <dgm:ruleLst>
            <dgm:rule type="primFontSz" val="5" fact="NaN" max="NaN"/>
          </dgm:ruleLst>
        </dgm:layoutNode>
        <dgm:layoutNode name="vert1">
          <dgm:choose name="Name13">
            <dgm:if name="Name14" func="var" arg="dir" op="equ" val="norm">
              <dgm:alg type="lin">
                <dgm:param type="linDir" val="fromT"/>
                <dgm:param type="nodeHorzAlign" val="l"/>
              </dgm:alg>
            </dgm:if>
            <dgm:else name="Name15">
              <dgm:alg type="lin">
                <dgm:param type="linDir" val="fromT"/>
                <dgm:param type="nodeHorzAlign" val="r"/>
              </dgm:alg>
            </dgm:else>
          </dgm:choose>
          <dgm:shape xmlns:r="http://schemas.openxmlformats.org/officeDocument/2006/relationships" r:blip="">
            <dgm:adjLst/>
          </dgm:shape>
          <dgm:presOf/>
          <dgm:forEach name="Name16" axis="ch" ptType="node">
            <dgm:choose name="Name17">
              <dgm:if name="Name18" axis="self" ptType="node" func="pos" op="equ" val="1">
                <dgm:layoutNode name="vertSpace2a">
                  <dgm:alg type="sp"/>
                  <dgm:shape xmlns:r="http://schemas.openxmlformats.org/officeDocument/2006/relationships" r:blip="">
                    <dgm:adjLst/>
                  </dgm:shape>
                  <dgm:presOf/>
                </dgm:layoutNode>
              </dgm:if>
              <dgm:else name="Name19"/>
            </dgm:choose>
            <dgm:layoutNode name="horz2">
              <dgm:choose name="Name20">
                <dgm:if name="Name21" func="var" arg="dir" op="equ" val="norm">
                  <dgm:alg type="lin">
                    <dgm:param type="linDir" val="fromL"/>
                    <dgm:param type="nodeVertAlign" val="t"/>
                  </dgm:alg>
                </dgm:if>
                <dgm:else name="Name22">
                  <dgm:alg type="lin">
                    <dgm:param type="linDir" val="fromR"/>
                    <dgm:param type="nodeVertAlign" val="t"/>
                  </dgm:alg>
                </dgm:else>
              </dgm:choose>
              <dgm:shape xmlns:r="http://schemas.openxmlformats.org/officeDocument/2006/relationships" r:blip="">
                <dgm:adjLst/>
              </dgm:shape>
              <dgm:presOf/>
              <dgm:layoutNode name="horzSpace2">
                <dgm:alg type="sp"/>
                <dgm:shape xmlns:r="http://schemas.openxmlformats.org/officeDocument/2006/relationships" r:blip="">
                  <dgm:adjLst/>
                </dgm:shape>
                <dgm:presOf/>
              </dgm:layoutNode>
              <dgm:layoutNode name="tx2" styleLbl="revTx">
                <dgm:alg type="tx">
                  <dgm:param type="parTxLTRAlign" val="l"/>
                  <dgm:param type="parTxRTLAlign" val="r"/>
                  <dgm:param type="txAnchorVert" val="t"/>
                </dgm:alg>
                <dgm:shape xmlns:r="http://schemas.openxmlformats.org/officeDocument/2006/relationships" type="rect" r:blip="">
                  <dgm:adjLst/>
                </dgm:shape>
                <dgm:presOf axis="self"/>
                <dgm:constrLst>
                  <dgm:constr type="tMarg" refType="primFontSz" fact="0.3"/>
                  <dgm:constr type="bMarg" refType="primFontSz" fact="0.3"/>
                  <dgm:constr type="lMarg" refType="primFontSz" fact="0.3"/>
                  <dgm:constr type="rMarg" refType="primFontSz" fact="0.3"/>
                </dgm:constrLst>
                <dgm:ruleLst>
                  <dgm:rule type="primFontSz" val="5" fact="NaN" max="NaN"/>
                </dgm:ruleLst>
              </dgm:layoutNode>
              <dgm:layoutNode name="vert2">
                <dgm:choose name="Name23">
                  <dgm:if name="Name24" func="var" arg="dir" op="equ" val="norm">
                    <dgm:alg type="lin">
                      <dgm:param type="linDir" val="fromT"/>
                      <dgm:param type="nodeHorzAlign" val="l"/>
                    </dgm:alg>
                  </dgm:if>
                  <dgm:else name="Name25">
                    <dgm:alg type="lin">
                      <dgm:param type="linDir" val="fromT"/>
                      <dgm:param type="nodeHorzAlign" val="r"/>
                    </dgm:alg>
                  </dgm:else>
                </dgm:choose>
                <dgm:shape xmlns:r="http://schemas.openxmlformats.org/officeDocument/2006/relationships" r:blip="">
                  <dgm:adjLst/>
                </dgm:shape>
                <dgm:presOf/>
                <dgm:forEach name="Name26" axis="ch" ptType="node">
                  <dgm:layoutNode name="horz3">
                    <dgm:choose name="Name27">
                      <dgm:if name="Name28" func="var" arg="dir" op="equ" val="norm">
                        <dgm:alg type="lin">
                          <dgm:param type="linDir" val="fromL"/>
                          <dgm:param type="nodeVertAlign" val="t"/>
                        </dgm:alg>
                      </dgm:if>
                      <dgm:else name="Name29">
                        <dgm:alg type="lin">
                          <dgm:param type="linDir" val="fromR"/>
                          <dgm:param type="nodeVertAlign" val="t"/>
                        </dgm:alg>
                      </dgm:else>
                    </dgm:choose>
                    <dgm:shape xmlns:r="http://schemas.openxmlformats.org/officeDocument/2006/relationships" r:blip="">
                      <dgm:adjLst/>
                    </dgm:shape>
                    <dgm:presOf/>
                    <dgm:layoutNode name="horzSpace3">
                      <dgm:alg type="sp"/>
                      <dgm:shape xmlns:r="http://schemas.openxmlformats.org/officeDocument/2006/relationships" r:blip="">
                        <dgm:adjLst/>
                      </dgm:shape>
                      <dgm:presOf/>
                    </dgm:layoutNode>
                    <dgm:layoutNode name="tx3" styleLbl="revTx">
                      <dgm:alg type="tx">
                        <dgm:param type="parTxLTRAlign" val="l"/>
                        <dgm:param type="parTxRTLAlign" val="r"/>
                        <dgm:param type="txAnchorVert" val="t"/>
                      </dgm:alg>
                      <dgm:shape xmlns:r="http://schemas.openxmlformats.org/officeDocument/2006/relationships" type="rect" r:blip="">
                        <dgm:adjLst/>
                      </dgm:shape>
                      <dgm:presOf axis="self"/>
                      <dgm:constrLst>
                        <dgm:constr type="tMarg" refType="primFontSz" fact="0.3"/>
                        <dgm:constr type="bMarg" refType="primFontSz" fact="0.3"/>
                        <dgm:constr type="lMarg" refType="primFontSz" fact="0.3"/>
                        <dgm:constr type="rMarg" refType="primFontSz" fact="0.3"/>
                      </dgm:constrLst>
                      <dgm:ruleLst>
                        <dgm:rule type="primFontSz" val="5" fact="NaN" max="NaN"/>
                      </dgm:ruleLst>
                    </dgm:layoutNode>
                    <dgm:layoutNode name="vert3">
                      <dgm:choose name="Name30">
                        <dgm:if name="Name31" func="var" arg="dir" op="equ" val="norm">
                          <dgm:alg type="lin">
                            <dgm:param type="linDir" val="fromT"/>
                            <dgm:param type="nodeHorzAlign" val="l"/>
                          </dgm:alg>
                        </dgm:if>
                        <dgm:else name="Name32">
                          <dgm:alg type="lin">
                            <dgm:param type="linDir" val="fromT"/>
                            <dgm:param type="nodeHorzAlign" val="r"/>
                          </dgm:alg>
                        </dgm:else>
                      </dgm:choose>
                      <dgm:shape xmlns:r="http://schemas.openxmlformats.org/officeDocument/2006/relationships" r:blip="">
                        <dgm:adjLst/>
                      </dgm:shape>
                      <dgm:presOf/>
                      <dgm:forEach name="Name33" axis="ch" ptType="node">
                        <dgm:layoutNode name="horz4">
                          <dgm:choose name="Name34">
                            <dgm:if name="Name35" func="var" arg="dir" op="equ" val="norm">
                              <dgm:alg type="lin">
                                <dgm:param type="linDir" val="fromL"/>
                                <dgm:param type="nodeVertAlign" val="t"/>
                              </dgm:alg>
                            </dgm:if>
                            <dgm:else name="Name36">
                              <dgm:alg type="lin">
                                <dgm:param type="linDir" val="fromR"/>
                                <dgm:param type="nodeVertAlign" val="t"/>
                              </dgm:alg>
                            </dgm:else>
                          </dgm:choose>
                          <dgm:shape xmlns:r="http://schemas.openxmlformats.org/officeDocument/2006/relationships" r:blip="">
                            <dgm:adjLst/>
                          </dgm:shape>
                          <dgm:presOf/>
                          <dgm:layoutNode name="horzSpace4">
                            <dgm:alg type="sp"/>
                            <dgm:shape xmlns:r="http://schemas.openxmlformats.org/officeDocument/2006/relationships" r:blip="">
                              <dgm:adjLst/>
                            </dgm:shape>
                            <dgm:presOf/>
                          </dgm:layoutNode>
                          <dgm:layoutNode name="tx4" styleLbl="revTx">
                            <dgm:varLst>
                              <dgm:bulletEnabled val="1"/>
                            </dgm:varLst>
                            <dgm:alg type="tx">
                              <dgm:param type="parTxLTRAlign" val="l"/>
                              <dgm:param type="parTxRTLAlign" val="r"/>
                              <dgm:param type="txAnchorVert" val="t"/>
                            </dgm:alg>
                            <dgm:shape xmlns:r="http://schemas.openxmlformats.org/officeDocument/2006/relationships" type="rect" r:blip="">
                              <dgm:adjLst/>
                            </dgm:shape>
                            <dgm:presOf axis="desOrSelf" ptType="node"/>
                            <dgm:constrLst>
                              <dgm:constr type="tMarg" refType="primFontSz" fact="0.3"/>
                              <dgm:constr type="bMarg" refType="primFontSz" fact="0.3"/>
                              <dgm:constr type="lMarg" refType="primFontSz" fact="0.3"/>
                              <dgm:constr type="rMarg" refType="primFontSz" fact="0.3"/>
                            </dgm:constrLst>
                            <dgm:ruleLst>
                              <dgm:rule type="primFontSz" val="5" fact="NaN" max="NaN"/>
                            </dgm:ruleLst>
                          </dgm:layoutNode>
                        </dgm:layoutNode>
                      </dgm:forEach>
                    </dgm:layoutNode>
                  </dgm:layoutNode>
                  <dgm:forEach name="Name37" axis="followSib" ptType="sibTrans" cnt="1">
                    <dgm:layoutNode name="thinLine3" styleLbl="callout">
                      <dgm:alg type="sp"/>
                      <dgm:shape xmlns:r="http://schemas.openxmlformats.org/officeDocument/2006/relationships" type="line" r:blip="">
                        <dgm:adjLst/>
                      </dgm:shape>
                      <dgm:presOf/>
                    </dgm:layoutNode>
                  </dgm:forEach>
                </dgm:forEach>
              </dgm:layoutNode>
            </dgm:layoutNode>
            <dgm:layoutNode name="thinLine2b" styleLbl="callout">
              <dgm:alg type="sp"/>
              <dgm:shape xmlns:r="http://schemas.openxmlformats.org/officeDocument/2006/relationships" type="line" r:blip="">
                <dgm:adjLst/>
              </dgm:shape>
              <dgm:presOf/>
            </dgm:layoutNode>
            <dgm:layoutNode name="vertSpace2b">
              <dgm:alg type="sp"/>
              <dgm:shape xmlns:r="http://schemas.openxmlformats.org/officeDocument/2006/relationships" r:blip="">
                <dgm:adjLst/>
              </dgm:shape>
              <dgm:presOf/>
            </dgm:layoutNode>
          </dgm:forEach>
        </dgm:layoutNode>
      </dgm:layoutNode>
    </dgm:forEach>
  </dgm:layoutNode>
</dgm:layoutDef>
</file>

<file path=ppt/diagrams/layout7.xml><?xml version="1.0" encoding="utf-8"?>
<dgm:layoutDef xmlns:dgm="http://schemas.openxmlformats.org/drawingml/2006/diagram" xmlns:a="http://schemas.openxmlformats.org/drawingml/2006/main" uniqueId="urn:microsoft.com/office/officeart/2008/layout/LinedList">
  <dgm:title val=""/>
  <dgm:desc val=""/>
  <dgm:catLst>
    <dgm:cat type="hierarchy" pri="8000"/>
    <dgm:cat type="list" pri="2500"/>
  </dgm:catLst>
  <dgm:sampData>
    <dgm:dataModel>
      <dgm:ptLst>
        <dgm:pt modelId="0" type="doc"/>
        <dgm:pt modelId="1">
          <dgm:prSet phldr="1"/>
        </dgm:pt>
        <dgm:pt modelId="11">
          <dgm:prSet phldr="1"/>
        </dgm:pt>
        <dgm:pt modelId="12">
          <dgm:prSet phldr="1"/>
        </dgm:pt>
        <dgm:pt modelId="13">
          <dgm:prSet phldr="1"/>
        </dgm:pt>
      </dgm:ptLst>
      <dgm:cxnLst>
        <dgm:cxn modelId="2" srcId="0" destId="1" srcOrd="0" destOrd="0"/>
        <dgm:cxn modelId="3" srcId="1" destId="11" srcOrd="0" destOrd="0"/>
        <dgm:cxn modelId="4" srcId="1" destId="12" srcOrd="1" destOrd="0"/>
        <dgm:cxn modelId="5" srcId="1" destId="13" srcOrd="2" destOrd="0"/>
      </dgm:cxnLst>
      <dgm:bg/>
      <dgm:whole/>
    </dgm:dataModel>
  </dgm:sampData>
  <dgm:styleData>
    <dgm:dataModel>
      <dgm:ptLst>
        <dgm:pt modelId="0" type="doc"/>
        <dgm:pt modelId="1">
          <dgm:prSet phldr="1"/>
        </dgm:pt>
        <dgm:pt modelId="11">
          <dgm:prSet phldr="1"/>
        </dgm:pt>
        <dgm:pt modelId="12">
          <dgm:prSet phldr="1"/>
        </dgm:pt>
      </dgm:ptLst>
      <dgm:cxnLst>
        <dgm:cxn modelId="2" srcId="0" destId="1" srcOrd="0" destOrd="0"/>
        <dgm:cxn modelId="3" srcId="1" destId="11" srcOrd="0" destOrd="0"/>
        <dgm:cxn modelId="4" srcId="1" destId="12" srcOrd="1" destOrd="0"/>
      </dgm:cxnLst>
      <dgm:bg/>
      <dgm:whole/>
    </dgm:dataModel>
  </dgm:styleData>
  <dgm:clrData>
    <dgm:dataModel>
      <dgm:ptLst>
        <dgm:pt modelId="0" type="doc"/>
        <dgm:pt modelId="1">
          <dgm:prSet phldr="1"/>
        </dgm:pt>
        <dgm:pt modelId="11">
          <dgm:prSet phldr="1"/>
        </dgm:pt>
        <dgm:pt modelId="12">
          <dgm:prSet phldr="1"/>
        </dgm:pt>
      </dgm:ptLst>
      <dgm:cxnLst>
        <dgm:cxn modelId="2" srcId="0" destId="1" srcOrd="0" destOrd="0"/>
        <dgm:cxn modelId="3" srcId="1" destId="11" srcOrd="0" destOrd="0"/>
        <dgm:cxn modelId="4" srcId="1" destId="12" srcOrd="1" destOrd="0"/>
      </dgm:cxnLst>
      <dgm:bg/>
      <dgm:whole/>
    </dgm:dataModel>
  </dgm:clrData>
  <dgm:layoutNode name="vert0">
    <dgm:varLst>
      <dgm:dir/>
      <dgm:animOne val="branch"/>
      <dgm:animLvl val="lvl"/>
    </dgm:varLst>
    <dgm:choose name="Name0">
      <dgm:if name="Name1" func="var" arg="dir" op="equ" val="norm">
        <dgm:alg type="lin">
          <dgm:param type="linDir" val="fromT"/>
          <dgm:param type="nodeHorzAlign" val="l"/>
        </dgm:alg>
      </dgm:if>
      <dgm:else name="Name2">
        <dgm:alg type="lin">
          <dgm:param type="linDir" val="fromT"/>
          <dgm:param type="nodeHorzAlign" val="r"/>
        </dgm:alg>
      </dgm:else>
    </dgm:choose>
    <dgm:shape xmlns:r="http://schemas.openxmlformats.org/officeDocument/2006/relationships" r:blip="">
      <dgm:adjLst/>
    </dgm:shape>
    <dgm:presOf/>
    <dgm:constrLst>
      <dgm:constr type="w" for="ch" forName="horz1" refType="w"/>
      <dgm:constr type="h" for="ch" forName="horz1" refType="h"/>
      <dgm:constr type="h" for="des" forName="vert1" refType="h"/>
      <dgm:constr type="h" for="des" forName="tx1" refType="h"/>
      <dgm:constr type="h" for="des" forName="horz2" refType="h"/>
      <dgm:constr type="h" for="des" forName="vert2" refType="h"/>
      <dgm:constr type="h" for="des" forName="horz3" refType="h"/>
      <dgm:constr type="h" for="des" forName="vert3" refType="h"/>
      <dgm:constr type="h" for="des" forName="horz4" refType="h"/>
      <dgm:constr type="h" for="des" ptType="node" refType="h"/>
      <dgm:constr type="primFontSz" for="des" forName="tx1" op="equ" val="65"/>
      <dgm:constr type="primFontSz" for="des" forName="tx2" op="equ" val="65"/>
      <dgm:constr type="primFontSz" for="des" forName="tx3" op="equ" val="65"/>
      <dgm:constr type="primFontSz" for="des" forName="tx4" op="equ" val="65"/>
      <dgm:constr type="w" for="des" forName="thickLine" refType="w"/>
      <dgm:constr type="h" for="des" forName="thickLine"/>
      <dgm:constr type="h" for="des" forName="thinLine1"/>
      <dgm:constr type="h" for="des" forName="thinLine2b"/>
      <dgm:constr type="h" for="des" forName="thinLine3"/>
      <dgm:constr type="h" for="des" forName="vertSpace2a" refType="h" fact="0.05"/>
      <dgm:constr type="h" for="des" forName="vertSpace2b" refType="h" refFor="des" refForName="vertSpace2a"/>
    </dgm:constrLst>
    <dgm:forEach name="Name3" axis="ch" ptType="node">
      <dgm:layoutNode name="thickLine" styleLbl="alignNode1">
        <dgm:alg type="sp"/>
        <dgm:shape xmlns:r="http://schemas.openxmlformats.org/officeDocument/2006/relationships" type="line" r:blip="">
          <dgm:adjLst/>
        </dgm:shape>
        <dgm:presOf/>
      </dgm:layoutNode>
      <dgm:layoutNode name="horz1">
        <dgm:choose name="Name4">
          <dgm:if name="Name5" func="var" arg="dir" op="equ" val="norm">
            <dgm:alg type="lin">
              <dgm:param type="linDir" val="fromL"/>
              <dgm:param type="nodeVertAlign" val="t"/>
            </dgm:alg>
          </dgm:if>
          <dgm:else name="Name6">
            <dgm:alg type="lin">
              <dgm:param type="linDir" val="fromR"/>
              <dgm:param type="nodeVertAlign" val="t"/>
            </dgm:alg>
          </dgm:else>
        </dgm:choose>
        <dgm:shape xmlns:r="http://schemas.openxmlformats.org/officeDocument/2006/relationships" r:blip="">
          <dgm:adjLst/>
        </dgm:shape>
        <dgm:presOf/>
        <dgm:choose name="Name7">
          <dgm:if name="Name8" axis="root des" func="maxDepth" op="equ" val="1">
            <dgm:constrLst>
              <dgm:constr type="w" for="ch" forName="tx1" refType="w"/>
            </dgm:constrLst>
          </dgm:if>
          <dgm:if name="Name9" axis="root des" func="maxDepth" op="equ" val="2">
            <dgm:constrLst>
              <dgm:constr type="w" for="ch" forName="tx1" refType="w" fact="0.2"/>
              <dgm:constr type="w" for="des" forName="tx2" refType="w" fact="0.785"/>
              <dgm:constr type="w" for="des" forName="horzSpace2" refType="w" fact="0.015"/>
              <dgm:constr type="w" for="des" forName="thinLine2b" refType="w" fact="0.8"/>
            </dgm:constrLst>
          </dgm:if>
          <dgm:if name="Name10" axis="root des" func="maxDepth" op="equ" val="3">
            <dgm:constrLst>
              <dgm:constr type="w" for="ch" forName="tx1" refType="w" fact="0.2"/>
              <dgm:constr type="w" for="des" forName="tx2" refType="w" fact="0.385"/>
              <dgm:constr type="w" for="des" forName="tx3" refType="w" fact="0.385"/>
              <dgm:constr type="w" for="des" forName="horzSpace2" refType="w" fact="0.015"/>
              <dgm:constr type="w" for="des" forName="horzSpace3" refType="w" fact="0.015"/>
              <dgm:constr type="w" for="des" forName="thinLine2b" refType="w" fact="0.8"/>
              <dgm:constr type="w" for="des" forName="thinLine3" refType="w" fact="0.385"/>
            </dgm:constrLst>
          </dgm:if>
          <dgm:if name="Name11" axis="root des" func="maxDepth" op="gte" val="4">
            <dgm:constrLst>
              <dgm:constr type="w" for="ch" forName="tx1" refType="w" fact="0.2"/>
              <dgm:constr type="w" for="des" forName="tx2" refType="w" fact="0.2516"/>
              <dgm:constr type="w" for="des" forName="tx3" refType="w" fact="0.2516"/>
              <dgm:constr type="w" for="des" forName="tx4" refType="w" fact="0.2516"/>
              <dgm:constr type="w" for="des" forName="horzSpace2" refType="w" fact="0.015"/>
              <dgm:constr type="w" for="des" forName="horzSpace3" refType="w" fact="0.015"/>
              <dgm:constr type="w" for="des" forName="horzSpace4" refType="w" fact="0.015"/>
              <dgm:constr type="w" for="des" forName="thinLine2b" refType="w" fact="0.8"/>
              <dgm:constr type="w" for="des" forName="thinLine3" refType="w" fact="0.5332"/>
            </dgm:constrLst>
          </dgm:if>
          <dgm:else name="Name12"/>
        </dgm:choose>
        <dgm:layoutNode name="tx1" styleLbl="revTx">
          <dgm:alg type="tx">
            <dgm:param type="parTxLTRAlign" val="l"/>
            <dgm:param type="parTxRTLAlign" val="r"/>
            <dgm:param type="txAnchorVert" val="t"/>
          </dgm:alg>
          <dgm:shape xmlns:r="http://schemas.openxmlformats.org/officeDocument/2006/relationships" type="rect" r:blip="">
            <dgm:adjLst/>
          </dgm:shape>
          <dgm:presOf axis="self"/>
          <dgm:constrLst>
            <dgm:constr type="tMarg" refType="primFontSz" fact="0.3"/>
            <dgm:constr type="bMarg" refType="primFontSz" fact="0.3"/>
            <dgm:constr type="lMarg" refType="primFontSz" fact="0.3"/>
            <dgm:constr type="rMarg" refType="primFontSz" fact="0.3"/>
          </dgm:constrLst>
          <dgm:ruleLst>
            <dgm:rule type="primFontSz" val="5" fact="NaN" max="NaN"/>
          </dgm:ruleLst>
        </dgm:layoutNode>
        <dgm:layoutNode name="vert1">
          <dgm:choose name="Name13">
            <dgm:if name="Name14" func="var" arg="dir" op="equ" val="norm">
              <dgm:alg type="lin">
                <dgm:param type="linDir" val="fromT"/>
                <dgm:param type="nodeHorzAlign" val="l"/>
              </dgm:alg>
            </dgm:if>
            <dgm:else name="Name15">
              <dgm:alg type="lin">
                <dgm:param type="linDir" val="fromT"/>
                <dgm:param type="nodeHorzAlign" val="r"/>
              </dgm:alg>
            </dgm:else>
          </dgm:choose>
          <dgm:shape xmlns:r="http://schemas.openxmlformats.org/officeDocument/2006/relationships" r:blip="">
            <dgm:adjLst/>
          </dgm:shape>
          <dgm:presOf/>
          <dgm:forEach name="Name16" axis="ch" ptType="node">
            <dgm:choose name="Name17">
              <dgm:if name="Name18" axis="self" ptType="node" func="pos" op="equ" val="1">
                <dgm:layoutNode name="vertSpace2a">
                  <dgm:alg type="sp"/>
                  <dgm:shape xmlns:r="http://schemas.openxmlformats.org/officeDocument/2006/relationships" r:blip="">
                    <dgm:adjLst/>
                  </dgm:shape>
                  <dgm:presOf/>
                </dgm:layoutNode>
              </dgm:if>
              <dgm:else name="Name19"/>
            </dgm:choose>
            <dgm:layoutNode name="horz2">
              <dgm:choose name="Name20">
                <dgm:if name="Name21" func="var" arg="dir" op="equ" val="norm">
                  <dgm:alg type="lin">
                    <dgm:param type="linDir" val="fromL"/>
                    <dgm:param type="nodeVertAlign" val="t"/>
                  </dgm:alg>
                </dgm:if>
                <dgm:else name="Name22">
                  <dgm:alg type="lin">
                    <dgm:param type="linDir" val="fromR"/>
                    <dgm:param type="nodeVertAlign" val="t"/>
                  </dgm:alg>
                </dgm:else>
              </dgm:choose>
              <dgm:shape xmlns:r="http://schemas.openxmlformats.org/officeDocument/2006/relationships" r:blip="">
                <dgm:adjLst/>
              </dgm:shape>
              <dgm:presOf/>
              <dgm:layoutNode name="horzSpace2">
                <dgm:alg type="sp"/>
                <dgm:shape xmlns:r="http://schemas.openxmlformats.org/officeDocument/2006/relationships" r:blip="">
                  <dgm:adjLst/>
                </dgm:shape>
                <dgm:presOf/>
              </dgm:layoutNode>
              <dgm:layoutNode name="tx2" styleLbl="revTx">
                <dgm:alg type="tx">
                  <dgm:param type="parTxLTRAlign" val="l"/>
                  <dgm:param type="parTxRTLAlign" val="r"/>
                  <dgm:param type="txAnchorVert" val="t"/>
                </dgm:alg>
                <dgm:shape xmlns:r="http://schemas.openxmlformats.org/officeDocument/2006/relationships" type="rect" r:blip="">
                  <dgm:adjLst/>
                </dgm:shape>
                <dgm:presOf axis="self"/>
                <dgm:constrLst>
                  <dgm:constr type="tMarg" refType="primFontSz" fact="0.3"/>
                  <dgm:constr type="bMarg" refType="primFontSz" fact="0.3"/>
                  <dgm:constr type="lMarg" refType="primFontSz" fact="0.3"/>
                  <dgm:constr type="rMarg" refType="primFontSz" fact="0.3"/>
                </dgm:constrLst>
                <dgm:ruleLst>
                  <dgm:rule type="primFontSz" val="5" fact="NaN" max="NaN"/>
                </dgm:ruleLst>
              </dgm:layoutNode>
              <dgm:layoutNode name="vert2">
                <dgm:choose name="Name23">
                  <dgm:if name="Name24" func="var" arg="dir" op="equ" val="norm">
                    <dgm:alg type="lin">
                      <dgm:param type="linDir" val="fromT"/>
                      <dgm:param type="nodeHorzAlign" val="l"/>
                    </dgm:alg>
                  </dgm:if>
                  <dgm:else name="Name25">
                    <dgm:alg type="lin">
                      <dgm:param type="linDir" val="fromT"/>
                      <dgm:param type="nodeHorzAlign" val="r"/>
                    </dgm:alg>
                  </dgm:else>
                </dgm:choose>
                <dgm:shape xmlns:r="http://schemas.openxmlformats.org/officeDocument/2006/relationships" r:blip="">
                  <dgm:adjLst/>
                </dgm:shape>
                <dgm:presOf/>
                <dgm:forEach name="Name26" axis="ch" ptType="node">
                  <dgm:layoutNode name="horz3">
                    <dgm:choose name="Name27">
                      <dgm:if name="Name28" func="var" arg="dir" op="equ" val="norm">
                        <dgm:alg type="lin">
                          <dgm:param type="linDir" val="fromL"/>
                          <dgm:param type="nodeVertAlign" val="t"/>
                        </dgm:alg>
                      </dgm:if>
                      <dgm:else name="Name29">
                        <dgm:alg type="lin">
                          <dgm:param type="linDir" val="fromR"/>
                          <dgm:param type="nodeVertAlign" val="t"/>
                        </dgm:alg>
                      </dgm:else>
                    </dgm:choose>
                    <dgm:shape xmlns:r="http://schemas.openxmlformats.org/officeDocument/2006/relationships" r:blip="">
                      <dgm:adjLst/>
                    </dgm:shape>
                    <dgm:presOf/>
                    <dgm:layoutNode name="horzSpace3">
                      <dgm:alg type="sp"/>
                      <dgm:shape xmlns:r="http://schemas.openxmlformats.org/officeDocument/2006/relationships" r:blip="">
                        <dgm:adjLst/>
                      </dgm:shape>
                      <dgm:presOf/>
                    </dgm:layoutNode>
                    <dgm:layoutNode name="tx3" styleLbl="revTx">
                      <dgm:alg type="tx">
                        <dgm:param type="parTxLTRAlign" val="l"/>
                        <dgm:param type="parTxRTLAlign" val="r"/>
                        <dgm:param type="txAnchorVert" val="t"/>
                      </dgm:alg>
                      <dgm:shape xmlns:r="http://schemas.openxmlformats.org/officeDocument/2006/relationships" type="rect" r:blip="">
                        <dgm:adjLst/>
                      </dgm:shape>
                      <dgm:presOf axis="self"/>
                      <dgm:constrLst>
                        <dgm:constr type="tMarg" refType="primFontSz" fact="0.3"/>
                        <dgm:constr type="bMarg" refType="primFontSz" fact="0.3"/>
                        <dgm:constr type="lMarg" refType="primFontSz" fact="0.3"/>
                        <dgm:constr type="rMarg" refType="primFontSz" fact="0.3"/>
                      </dgm:constrLst>
                      <dgm:ruleLst>
                        <dgm:rule type="primFontSz" val="5" fact="NaN" max="NaN"/>
                      </dgm:ruleLst>
                    </dgm:layoutNode>
                    <dgm:layoutNode name="vert3">
                      <dgm:choose name="Name30">
                        <dgm:if name="Name31" func="var" arg="dir" op="equ" val="norm">
                          <dgm:alg type="lin">
                            <dgm:param type="linDir" val="fromT"/>
                            <dgm:param type="nodeHorzAlign" val="l"/>
                          </dgm:alg>
                        </dgm:if>
                        <dgm:else name="Name32">
                          <dgm:alg type="lin">
                            <dgm:param type="linDir" val="fromT"/>
                            <dgm:param type="nodeHorzAlign" val="r"/>
                          </dgm:alg>
                        </dgm:else>
                      </dgm:choose>
                      <dgm:shape xmlns:r="http://schemas.openxmlformats.org/officeDocument/2006/relationships" r:blip="">
                        <dgm:adjLst/>
                      </dgm:shape>
                      <dgm:presOf/>
                      <dgm:forEach name="Name33" axis="ch" ptType="node">
                        <dgm:layoutNode name="horz4">
                          <dgm:choose name="Name34">
                            <dgm:if name="Name35" func="var" arg="dir" op="equ" val="norm">
                              <dgm:alg type="lin">
                                <dgm:param type="linDir" val="fromL"/>
                                <dgm:param type="nodeVertAlign" val="t"/>
                              </dgm:alg>
                            </dgm:if>
                            <dgm:else name="Name36">
                              <dgm:alg type="lin">
                                <dgm:param type="linDir" val="fromR"/>
                                <dgm:param type="nodeVertAlign" val="t"/>
                              </dgm:alg>
                            </dgm:else>
                          </dgm:choose>
                          <dgm:shape xmlns:r="http://schemas.openxmlformats.org/officeDocument/2006/relationships" r:blip="">
                            <dgm:adjLst/>
                          </dgm:shape>
                          <dgm:presOf/>
                          <dgm:layoutNode name="horzSpace4">
                            <dgm:alg type="sp"/>
                            <dgm:shape xmlns:r="http://schemas.openxmlformats.org/officeDocument/2006/relationships" r:blip="">
                              <dgm:adjLst/>
                            </dgm:shape>
                            <dgm:presOf/>
                          </dgm:layoutNode>
                          <dgm:layoutNode name="tx4" styleLbl="revTx">
                            <dgm:varLst>
                              <dgm:bulletEnabled val="1"/>
                            </dgm:varLst>
                            <dgm:alg type="tx">
                              <dgm:param type="parTxLTRAlign" val="l"/>
                              <dgm:param type="parTxRTLAlign" val="r"/>
                              <dgm:param type="txAnchorVert" val="t"/>
                            </dgm:alg>
                            <dgm:shape xmlns:r="http://schemas.openxmlformats.org/officeDocument/2006/relationships" type="rect" r:blip="">
                              <dgm:adjLst/>
                            </dgm:shape>
                            <dgm:presOf axis="desOrSelf" ptType="node"/>
                            <dgm:constrLst>
                              <dgm:constr type="tMarg" refType="primFontSz" fact="0.3"/>
                              <dgm:constr type="bMarg" refType="primFontSz" fact="0.3"/>
                              <dgm:constr type="lMarg" refType="primFontSz" fact="0.3"/>
                              <dgm:constr type="rMarg" refType="primFontSz" fact="0.3"/>
                            </dgm:constrLst>
                            <dgm:ruleLst>
                              <dgm:rule type="primFontSz" val="5" fact="NaN" max="NaN"/>
                            </dgm:ruleLst>
                          </dgm:layoutNode>
                        </dgm:layoutNode>
                      </dgm:forEach>
                    </dgm:layoutNode>
                  </dgm:layoutNode>
                  <dgm:forEach name="Name37" axis="followSib" ptType="sibTrans" cnt="1">
                    <dgm:layoutNode name="thinLine3" styleLbl="callout">
                      <dgm:alg type="sp"/>
                      <dgm:shape xmlns:r="http://schemas.openxmlformats.org/officeDocument/2006/relationships" type="line" r:blip="">
                        <dgm:adjLst/>
                      </dgm:shape>
                      <dgm:presOf/>
                    </dgm:layoutNode>
                  </dgm:forEach>
                </dgm:forEach>
              </dgm:layoutNode>
            </dgm:layoutNode>
            <dgm:layoutNode name="thinLine2b" styleLbl="callout">
              <dgm:alg type="sp"/>
              <dgm:shape xmlns:r="http://schemas.openxmlformats.org/officeDocument/2006/relationships" type="line" r:blip="">
                <dgm:adjLst/>
              </dgm:shape>
              <dgm:presOf/>
            </dgm:layoutNode>
            <dgm:layoutNode name="vertSpace2b">
              <dgm:alg type="sp"/>
              <dgm:shape xmlns:r="http://schemas.openxmlformats.org/officeDocument/2006/relationships" r:blip="">
                <dgm:adjLst/>
              </dgm:shape>
              <dgm:presOf/>
            </dgm:layoutNode>
          </dgm:forEach>
        </dgm:layoutNode>
      </dgm:layoutNode>
    </dgm:forEach>
  </dgm:layoutNode>
</dgm:layoutDef>
</file>

<file path=ppt/diagrams/quickStyle1.xml><?xml version="1.0" encoding="utf-8"?>
<dgm:styleDef xmlns:dgm="http://schemas.openxmlformats.org/drawingml/2006/diagram" xmlns:a="http://schemas.openxmlformats.org/drawingml/2006/main" uniqueId="urn:microsoft.com/office/officeart/2005/8/quickstyle/simple1">
  <dgm:title val=""/>
  <dgm:desc val=""/>
  <dgm:catLst>
    <dgm:cat type="simple" pri="10100"/>
  </dgm:catLst>
  <dgm:scene3d>
    <a:camera prst="orthographicFront"/>
    <a:lightRig rig="threePt" dir="t"/>
  </dgm:scene3d>
  <dgm:styleLbl name="node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l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vennNode1">
    <dgm:scene3d>
      <a:camera prst="orthographicFront"/>
      <a:lightRig rig="threePt" dir="t"/>
    </dgm:scene3d>
    <dgm:sp3d/>
    <dgm:txPr/>
    <dgm:style>
      <a:lnRef idx="2">
        <a:scrgbClr r="0" g="0" b="0"/>
      </a:lnRef>
      <a:fillRef idx="1">
        <a:scrgbClr r="0" g="0" b="0"/>
      </a:fillRef>
      <a:effectRef idx="0">
        <a:scrgbClr r="0" g="0" b="0"/>
      </a:effectRef>
      <a:fontRef idx="minor">
        <a:schemeClr val="tx1"/>
      </a:fontRef>
    </dgm:style>
  </dgm:styleLbl>
  <dgm:styleLbl name="alig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f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f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b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sibTrans1D1">
    <dgm:scene3d>
      <a:camera prst="orthographicFront"/>
      <a:lightRig rig="threePt" dir="t"/>
    </dgm:scene3d>
    <dgm:sp3d/>
    <dgm:txPr/>
    <dgm:style>
      <a:lnRef idx="1">
        <a:scrgbClr r="0" g="0" b="0"/>
      </a:lnRef>
      <a:fillRef idx="0">
        <a:scrgbClr r="0" g="0" b="0"/>
      </a:fillRef>
      <a:effectRef idx="0">
        <a:scrgbClr r="0" g="0" b="0"/>
      </a:effectRef>
      <a:fontRef idx="minor"/>
    </dgm:style>
  </dgm:styleLbl>
  <dgm:styleLbl name="callout">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sst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1D1">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2">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3">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4">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con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trAlign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0">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2">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3">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4">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dk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tr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fgShp">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revTx">
    <dgm:scene3d>
      <a:camera prst="orthographicFront"/>
      <a:lightRig rig="threePt" dir="t"/>
    </dgm:scene3d>
    <dgm:sp3d/>
    <dgm:txPr/>
    <dgm:style>
      <a:lnRef idx="0">
        <a:scrgbClr r="0" g="0" b="0"/>
      </a:lnRef>
      <a:fillRef idx="0">
        <a:scrgbClr r="0" g="0" b="0"/>
      </a:fillRef>
      <a:effectRef idx="0">
        <a:scrgbClr r="0" g="0" b="0"/>
      </a:effectRef>
      <a:fontRef idx="minor"/>
    </dgm:style>
  </dgm:styleLbl>
</dgm:styleDef>
</file>

<file path=ppt/diagrams/quickStyle2.xml><?xml version="1.0" encoding="utf-8"?>
<dgm:styleDef xmlns:dgm="http://schemas.openxmlformats.org/drawingml/2006/diagram" xmlns:a="http://schemas.openxmlformats.org/drawingml/2006/main" uniqueId="urn:microsoft.com/office/officeart/2005/8/quickstyle/simple1">
  <dgm:title val=""/>
  <dgm:desc val=""/>
  <dgm:catLst>
    <dgm:cat type="simple" pri="10100"/>
  </dgm:catLst>
  <dgm:scene3d>
    <a:camera prst="orthographicFront"/>
    <a:lightRig rig="threePt" dir="t"/>
  </dgm:scene3d>
  <dgm:styleLbl name="node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l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vennNode1">
    <dgm:scene3d>
      <a:camera prst="orthographicFront"/>
      <a:lightRig rig="threePt" dir="t"/>
    </dgm:scene3d>
    <dgm:sp3d/>
    <dgm:txPr/>
    <dgm:style>
      <a:lnRef idx="2">
        <a:scrgbClr r="0" g="0" b="0"/>
      </a:lnRef>
      <a:fillRef idx="1">
        <a:scrgbClr r="0" g="0" b="0"/>
      </a:fillRef>
      <a:effectRef idx="0">
        <a:scrgbClr r="0" g="0" b="0"/>
      </a:effectRef>
      <a:fontRef idx="minor">
        <a:schemeClr val="tx1"/>
      </a:fontRef>
    </dgm:style>
  </dgm:styleLbl>
  <dgm:styleLbl name="alig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f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f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b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sibTrans1D1">
    <dgm:scene3d>
      <a:camera prst="orthographicFront"/>
      <a:lightRig rig="threePt" dir="t"/>
    </dgm:scene3d>
    <dgm:sp3d/>
    <dgm:txPr/>
    <dgm:style>
      <a:lnRef idx="1">
        <a:scrgbClr r="0" g="0" b="0"/>
      </a:lnRef>
      <a:fillRef idx="0">
        <a:scrgbClr r="0" g="0" b="0"/>
      </a:fillRef>
      <a:effectRef idx="0">
        <a:scrgbClr r="0" g="0" b="0"/>
      </a:effectRef>
      <a:fontRef idx="minor"/>
    </dgm:style>
  </dgm:styleLbl>
  <dgm:styleLbl name="callout">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sst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1D1">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2">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3">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4">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con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trAlign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0">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2">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3">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4">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dk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tr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fgShp">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revTx">
    <dgm:scene3d>
      <a:camera prst="orthographicFront"/>
      <a:lightRig rig="threePt" dir="t"/>
    </dgm:scene3d>
    <dgm:sp3d/>
    <dgm:txPr/>
    <dgm:style>
      <a:lnRef idx="0">
        <a:scrgbClr r="0" g="0" b="0"/>
      </a:lnRef>
      <a:fillRef idx="0">
        <a:scrgbClr r="0" g="0" b="0"/>
      </a:fillRef>
      <a:effectRef idx="0">
        <a:scrgbClr r="0" g="0" b="0"/>
      </a:effectRef>
      <a:fontRef idx="minor"/>
    </dgm:style>
  </dgm:styleLbl>
</dgm:styleDef>
</file>

<file path=ppt/diagrams/quickStyle3.xml><?xml version="1.0" encoding="utf-8"?>
<dgm:styleDef xmlns:dgm="http://schemas.openxmlformats.org/drawingml/2006/diagram" xmlns:a="http://schemas.openxmlformats.org/drawingml/2006/main" uniqueId="urn:microsoft.com/office/officeart/2005/8/quickstyle/simple1">
  <dgm:title val=""/>
  <dgm:desc val=""/>
  <dgm:catLst>
    <dgm:cat type="simple" pri="10100"/>
  </dgm:catLst>
  <dgm:scene3d>
    <a:camera prst="orthographicFront"/>
    <a:lightRig rig="threePt" dir="t"/>
  </dgm:scene3d>
  <dgm:styleLbl name="node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l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vennNode1">
    <dgm:scene3d>
      <a:camera prst="orthographicFront"/>
      <a:lightRig rig="threePt" dir="t"/>
    </dgm:scene3d>
    <dgm:sp3d/>
    <dgm:txPr/>
    <dgm:style>
      <a:lnRef idx="2">
        <a:scrgbClr r="0" g="0" b="0"/>
      </a:lnRef>
      <a:fillRef idx="1">
        <a:scrgbClr r="0" g="0" b="0"/>
      </a:fillRef>
      <a:effectRef idx="0">
        <a:scrgbClr r="0" g="0" b="0"/>
      </a:effectRef>
      <a:fontRef idx="minor">
        <a:schemeClr val="tx1"/>
      </a:fontRef>
    </dgm:style>
  </dgm:styleLbl>
  <dgm:styleLbl name="alig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f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f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b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sibTrans1D1">
    <dgm:scene3d>
      <a:camera prst="orthographicFront"/>
      <a:lightRig rig="threePt" dir="t"/>
    </dgm:scene3d>
    <dgm:sp3d/>
    <dgm:txPr/>
    <dgm:style>
      <a:lnRef idx="1">
        <a:scrgbClr r="0" g="0" b="0"/>
      </a:lnRef>
      <a:fillRef idx="0">
        <a:scrgbClr r="0" g="0" b="0"/>
      </a:fillRef>
      <a:effectRef idx="0">
        <a:scrgbClr r="0" g="0" b="0"/>
      </a:effectRef>
      <a:fontRef idx="minor"/>
    </dgm:style>
  </dgm:styleLbl>
  <dgm:styleLbl name="callout">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sst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1D1">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2">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3">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4">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con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trAlign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0">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2">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3">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4">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dk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tr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fgShp">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revTx">
    <dgm:scene3d>
      <a:camera prst="orthographicFront"/>
      <a:lightRig rig="threePt" dir="t"/>
    </dgm:scene3d>
    <dgm:sp3d/>
    <dgm:txPr/>
    <dgm:style>
      <a:lnRef idx="0">
        <a:scrgbClr r="0" g="0" b="0"/>
      </a:lnRef>
      <a:fillRef idx="0">
        <a:scrgbClr r="0" g="0" b="0"/>
      </a:fillRef>
      <a:effectRef idx="0">
        <a:scrgbClr r="0" g="0" b="0"/>
      </a:effectRef>
      <a:fontRef idx="minor"/>
    </dgm:style>
  </dgm:styleLbl>
</dgm:styleDef>
</file>

<file path=ppt/diagrams/quickStyle4.xml><?xml version="1.0" encoding="utf-8"?>
<dgm:styleDef xmlns:dgm="http://schemas.openxmlformats.org/drawingml/2006/diagram" xmlns:a="http://schemas.openxmlformats.org/drawingml/2006/main" uniqueId="urn:microsoft.com/office/officeart/2005/8/quickstyle/simple1">
  <dgm:title val=""/>
  <dgm:desc val=""/>
  <dgm:catLst>
    <dgm:cat type="simple" pri="10100"/>
  </dgm:catLst>
  <dgm:scene3d>
    <a:camera prst="orthographicFront"/>
    <a:lightRig rig="threePt" dir="t"/>
  </dgm:scene3d>
  <dgm:styleLbl name="node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l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vennNode1">
    <dgm:scene3d>
      <a:camera prst="orthographicFront"/>
      <a:lightRig rig="threePt" dir="t"/>
    </dgm:scene3d>
    <dgm:sp3d/>
    <dgm:txPr/>
    <dgm:style>
      <a:lnRef idx="2">
        <a:scrgbClr r="0" g="0" b="0"/>
      </a:lnRef>
      <a:fillRef idx="1">
        <a:scrgbClr r="0" g="0" b="0"/>
      </a:fillRef>
      <a:effectRef idx="0">
        <a:scrgbClr r="0" g="0" b="0"/>
      </a:effectRef>
      <a:fontRef idx="minor">
        <a:schemeClr val="tx1"/>
      </a:fontRef>
    </dgm:style>
  </dgm:styleLbl>
  <dgm:styleLbl name="alig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f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f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b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sibTrans1D1">
    <dgm:scene3d>
      <a:camera prst="orthographicFront"/>
      <a:lightRig rig="threePt" dir="t"/>
    </dgm:scene3d>
    <dgm:sp3d/>
    <dgm:txPr/>
    <dgm:style>
      <a:lnRef idx="1">
        <a:scrgbClr r="0" g="0" b="0"/>
      </a:lnRef>
      <a:fillRef idx="0">
        <a:scrgbClr r="0" g="0" b="0"/>
      </a:fillRef>
      <a:effectRef idx="0">
        <a:scrgbClr r="0" g="0" b="0"/>
      </a:effectRef>
      <a:fontRef idx="minor"/>
    </dgm:style>
  </dgm:styleLbl>
  <dgm:styleLbl name="callout">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sst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1D1">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2">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3">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4">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con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trAlign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0">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2">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3">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4">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dk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tr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fgShp">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revTx">
    <dgm:scene3d>
      <a:camera prst="orthographicFront"/>
      <a:lightRig rig="threePt" dir="t"/>
    </dgm:scene3d>
    <dgm:sp3d/>
    <dgm:txPr/>
    <dgm:style>
      <a:lnRef idx="0">
        <a:scrgbClr r="0" g="0" b="0"/>
      </a:lnRef>
      <a:fillRef idx="0">
        <a:scrgbClr r="0" g="0" b="0"/>
      </a:fillRef>
      <a:effectRef idx="0">
        <a:scrgbClr r="0" g="0" b="0"/>
      </a:effectRef>
      <a:fontRef idx="minor"/>
    </dgm:style>
  </dgm:styleLbl>
</dgm:styleDef>
</file>

<file path=ppt/diagrams/quickStyle5.xml><?xml version="1.0" encoding="utf-8"?>
<dgm:styleDef xmlns:dgm="http://schemas.openxmlformats.org/drawingml/2006/diagram" xmlns:a="http://schemas.openxmlformats.org/drawingml/2006/main" uniqueId="urn:microsoft.com/office/officeart/2005/8/quickstyle/simple1">
  <dgm:title val=""/>
  <dgm:desc val=""/>
  <dgm:catLst>
    <dgm:cat type="simple" pri="10100"/>
  </dgm:catLst>
  <dgm:scene3d>
    <a:camera prst="orthographicFront"/>
    <a:lightRig rig="threePt" dir="t"/>
  </dgm:scene3d>
  <dgm:styleLbl name="node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l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vennNode1">
    <dgm:scene3d>
      <a:camera prst="orthographicFront"/>
      <a:lightRig rig="threePt" dir="t"/>
    </dgm:scene3d>
    <dgm:sp3d/>
    <dgm:txPr/>
    <dgm:style>
      <a:lnRef idx="2">
        <a:scrgbClr r="0" g="0" b="0"/>
      </a:lnRef>
      <a:fillRef idx="1">
        <a:scrgbClr r="0" g="0" b="0"/>
      </a:fillRef>
      <a:effectRef idx="0">
        <a:scrgbClr r="0" g="0" b="0"/>
      </a:effectRef>
      <a:fontRef idx="minor">
        <a:schemeClr val="tx1"/>
      </a:fontRef>
    </dgm:style>
  </dgm:styleLbl>
  <dgm:styleLbl name="alig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f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f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b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sibTrans1D1">
    <dgm:scene3d>
      <a:camera prst="orthographicFront"/>
      <a:lightRig rig="threePt" dir="t"/>
    </dgm:scene3d>
    <dgm:sp3d/>
    <dgm:txPr/>
    <dgm:style>
      <a:lnRef idx="1">
        <a:scrgbClr r="0" g="0" b="0"/>
      </a:lnRef>
      <a:fillRef idx="0">
        <a:scrgbClr r="0" g="0" b="0"/>
      </a:fillRef>
      <a:effectRef idx="0">
        <a:scrgbClr r="0" g="0" b="0"/>
      </a:effectRef>
      <a:fontRef idx="minor"/>
    </dgm:style>
  </dgm:styleLbl>
  <dgm:styleLbl name="callout">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sst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1D1">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2">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3">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4">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con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trAlign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0">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2">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3">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4">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dk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tr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fgShp">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revTx">
    <dgm:scene3d>
      <a:camera prst="orthographicFront"/>
      <a:lightRig rig="threePt" dir="t"/>
    </dgm:scene3d>
    <dgm:sp3d/>
    <dgm:txPr/>
    <dgm:style>
      <a:lnRef idx="0">
        <a:scrgbClr r="0" g="0" b="0"/>
      </a:lnRef>
      <a:fillRef idx="0">
        <a:scrgbClr r="0" g="0" b="0"/>
      </a:fillRef>
      <a:effectRef idx="0">
        <a:scrgbClr r="0" g="0" b="0"/>
      </a:effectRef>
      <a:fontRef idx="minor"/>
    </dgm:style>
  </dgm:styleLbl>
</dgm:styleDef>
</file>

<file path=ppt/diagrams/quickStyle6.xml><?xml version="1.0" encoding="utf-8"?>
<dgm:styleDef xmlns:dgm="http://schemas.openxmlformats.org/drawingml/2006/diagram" xmlns:a="http://schemas.openxmlformats.org/drawingml/2006/main" uniqueId="urn:microsoft.com/office/officeart/2005/8/quickstyle/simple1">
  <dgm:title val=""/>
  <dgm:desc val=""/>
  <dgm:catLst>
    <dgm:cat type="simple" pri="10100"/>
  </dgm:catLst>
  <dgm:scene3d>
    <a:camera prst="orthographicFront"/>
    <a:lightRig rig="threePt" dir="t"/>
  </dgm:scene3d>
  <dgm:styleLbl name="node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l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vennNode1">
    <dgm:scene3d>
      <a:camera prst="orthographicFront"/>
      <a:lightRig rig="threePt" dir="t"/>
    </dgm:scene3d>
    <dgm:sp3d/>
    <dgm:txPr/>
    <dgm:style>
      <a:lnRef idx="2">
        <a:scrgbClr r="0" g="0" b="0"/>
      </a:lnRef>
      <a:fillRef idx="1">
        <a:scrgbClr r="0" g="0" b="0"/>
      </a:fillRef>
      <a:effectRef idx="0">
        <a:scrgbClr r="0" g="0" b="0"/>
      </a:effectRef>
      <a:fontRef idx="minor">
        <a:schemeClr val="tx1"/>
      </a:fontRef>
    </dgm:style>
  </dgm:styleLbl>
  <dgm:styleLbl name="alig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f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f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b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sibTrans1D1">
    <dgm:scene3d>
      <a:camera prst="orthographicFront"/>
      <a:lightRig rig="threePt" dir="t"/>
    </dgm:scene3d>
    <dgm:sp3d/>
    <dgm:txPr/>
    <dgm:style>
      <a:lnRef idx="1">
        <a:scrgbClr r="0" g="0" b="0"/>
      </a:lnRef>
      <a:fillRef idx="0">
        <a:scrgbClr r="0" g="0" b="0"/>
      </a:fillRef>
      <a:effectRef idx="0">
        <a:scrgbClr r="0" g="0" b="0"/>
      </a:effectRef>
      <a:fontRef idx="minor"/>
    </dgm:style>
  </dgm:styleLbl>
  <dgm:styleLbl name="callout">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sst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1D1">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2">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3">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4">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con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trAlign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0">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2">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3">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4">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dk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tr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fgShp">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revTx">
    <dgm:scene3d>
      <a:camera prst="orthographicFront"/>
      <a:lightRig rig="threePt" dir="t"/>
    </dgm:scene3d>
    <dgm:sp3d/>
    <dgm:txPr/>
    <dgm:style>
      <a:lnRef idx="0">
        <a:scrgbClr r="0" g="0" b="0"/>
      </a:lnRef>
      <a:fillRef idx="0">
        <a:scrgbClr r="0" g="0" b="0"/>
      </a:fillRef>
      <a:effectRef idx="0">
        <a:scrgbClr r="0" g="0" b="0"/>
      </a:effectRef>
      <a:fontRef idx="minor"/>
    </dgm:style>
  </dgm:styleLbl>
</dgm:styleDef>
</file>

<file path=ppt/diagrams/quickStyle7.xml><?xml version="1.0" encoding="utf-8"?>
<dgm:styleDef xmlns:dgm="http://schemas.openxmlformats.org/drawingml/2006/diagram" xmlns:a="http://schemas.openxmlformats.org/drawingml/2006/main" uniqueId="urn:microsoft.com/office/officeart/2005/8/quickstyle/simple1">
  <dgm:title val=""/>
  <dgm:desc val=""/>
  <dgm:catLst>
    <dgm:cat type="simple" pri="10100"/>
  </dgm:catLst>
  <dgm:scene3d>
    <a:camera prst="orthographicFront"/>
    <a:lightRig rig="threePt" dir="t"/>
  </dgm:scene3d>
  <dgm:styleLbl name="node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l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vennNode1">
    <dgm:scene3d>
      <a:camera prst="orthographicFront"/>
      <a:lightRig rig="threePt" dir="t"/>
    </dgm:scene3d>
    <dgm:sp3d/>
    <dgm:txPr/>
    <dgm:style>
      <a:lnRef idx="2">
        <a:scrgbClr r="0" g="0" b="0"/>
      </a:lnRef>
      <a:fillRef idx="1">
        <a:scrgbClr r="0" g="0" b="0"/>
      </a:fillRef>
      <a:effectRef idx="0">
        <a:scrgbClr r="0" g="0" b="0"/>
      </a:effectRef>
      <a:fontRef idx="minor">
        <a:schemeClr val="tx1"/>
      </a:fontRef>
    </dgm:style>
  </dgm:styleLbl>
  <dgm:styleLbl name="alig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f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f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b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sibTrans1D1">
    <dgm:scene3d>
      <a:camera prst="orthographicFront"/>
      <a:lightRig rig="threePt" dir="t"/>
    </dgm:scene3d>
    <dgm:sp3d/>
    <dgm:txPr/>
    <dgm:style>
      <a:lnRef idx="1">
        <a:scrgbClr r="0" g="0" b="0"/>
      </a:lnRef>
      <a:fillRef idx="0">
        <a:scrgbClr r="0" g="0" b="0"/>
      </a:fillRef>
      <a:effectRef idx="0">
        <a:scrgbClr r="0" g="0" b="0"/>
      </a:effectRef>
      <a:fontRef idx="minor"/>
    </dgm:style>
  </dgm:styleLbl>
  <dgm:styleLbl name="callout">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sst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1D1">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2">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3">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4">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con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trAlign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0">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2">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3">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4">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dk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tr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fgShp">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revTx">
    <dgm:scene3d>
      <a:camera prst="orthographicFront"/>
      <a:lightRig rig="threePt" dir="t"/>
    </dgm:scene3d>
    <dgm:sp3d/>
    <dgm:txPr/>
    <dgm:style>
      <a:lnRef idx="0">
        <a:scrgbClr r="0" g="0" b="0"/>
      </a:lnRef>
      <a:fillRef idx="0">
        <a:scrgbClr r="0" g="0" b="0"/>
      </a:fillRef>
      <a:effectRef idx="0">
        <a:scrgbClr r="0" g="0" b="0"/>
      </a:effectRef>
      <a:fontRef idx="minor"/>
    </dgm:style>
  </dgm:styleLbl>
</dgm:styleDef>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7F46B247-AA5A-CA55-B4A5-8BC2131536CB}"/>
              </a:ext>
            </a:extLst>
          </p:cNvPr>
          <p:cNvSpPr>
            <a:spLocks noGrp="1"/>
          </p:cNvSpPr>
          <p:nvPr>
            <p:ph type="ctrTitle"/>
          </p:nvPr>
        </p:nvSpPr>
        <p:spPr>
          <a:xfrm>
            <a:off x="1524000" y="1122363"/>
            <a:ext cx="9144000" cy="2387600"/>
          </a:xfrm>
        </p:spPr>
        <p:txBody>
          <a:bodyPr anchor="b"/>
          <a:lstStyle>
            <a:lvl1pPr algn="ctr">
              <a:defRPr sz="6000"/>
            </a:lvl1pPr>
          </a:lstStyle>
          <a:p>
            <a:r>
              <a:rPr lang="en-US"/>
              <a:t>Click to edit Master title style</a:t>
            </a:r>
          </a:p>
        </p:txBody>
      </p:sp>
      <p:sp>
        <p:nvSpPr>
          <p:cNvPr id="3" name="Subtitle 2">
            <a:extLst>
              <a:ext uri="{FF2B5EF4-FFF2-40B4-BE49-F238E27FC236}">
                <a16:creationId xmlns:a16="http://schemas.microsoft.com/office/drawing/2014/main" id="{36AB47AF-35A9-1E17-212D-2F502707C39D}"/>
              </a:ext>
            </a:extLst>
          </p:cNvPr>
          <p:cNvSpPr>
            <a:spLocks noGrp="1"/>
          </p:cNvSpPr>
          <p:nvPr>
            <p:ph type="subTitle" idx="1"/>
          </p:nvPr>
        </p:nvSpPr>
        <p:spPr>
          <a:xfrm>
            <a:off x="1524000" y="3602038"/>
            <a:ext cx="9144000" cy="1655762"/>
          </a:xfrm>
        </p:spPr>
        <p:txBody>
          <a:bodyPr/>
          <a:lstStyle>
            <a:lvl1pPr marL="0" indent="0" algn="ctr">
              <a:buNone/>
              <a:defRPr sz="2400"/>
            </a:lvl1pPr>
            <a:lvl2pPr marL="457200" indent="0" algn="ctr">
              <a:buNone/>
              <a:defRPr sz="2000"/>
            </a:lvl2pPr>
            <a:lvl3pPr marL="914400" indent="0" algn="ctr">
              <a:buNone/>
              <a:defRPr sz="1800"/>
            </a:lvl3pPr>
            <a:lvl4pPr marL="1371600" indent="0" algn="ctr">
              <a:buNone/>
              <a:defRPr sz="1600"/>
            </a:lvl4pPr>
            <a:lvl5pPr marL="1828800" indent="0" algn="ctr">
              <a:buNone/>
              <a:defRPr sz="1600"/>
            </a:lvl5pPr>
            <a:lvl6pPr marL="2286000" indent="0" algn="ctr">
              <a:buNone/>
              <a:defRPr sz="1600"/>
            </a:lvl6pPr>
            <a:lvl7pPr marL="2743200" indent="0" algn="ctr">
              <a:buNone/>
              <a:defRPr sz="1600"/>
            </a:lvl7pPr>
            <a:lvl8pPr marL="3200400" indent="0" algn="ctr">
              <a:buNone/>
              <a:defRPr sz="1600"/>
            </a:lvl8pPr>
            <a:lvl9pPr marL="3657600" indent="0" algn="ctr">
              <a:buNone/>
              <a:defRPr sz="1600"/>
            </a:lvl9pPr>
          </a:lstStyle>
          <a:p>
            <a:r>
              <a:rPr lang="en-US"/>
              <a:t>Click to edit Master subtitle style</a:t>
            </a:r>
          </a:p>
        </p:txBody>
      </p:sp>
      <p:sp>
        <p:nvSpPr>
          <p:cNvPr id="4" name="Date Placeholder 3">
            <a:extLst>
              <a:ext uri="{FF2B5EF4-FFF2-40B4-BE49-F238E27FC236}">
                <a16:creationId xmlns:a16="http://schemas.microsoft.com/office/drawing/2014/main" id="{E655250D-9B00-B887-8FE4-3B95978630A0}"/>
              </a:ext>
            </a:extLst>
          </p:cNvPr>
          <p:cNvSpPr>
            <a:spLocks noGrp="1"/>
          </p:cNvSpPr>
          <p:nvPr>
            <p:ph type="dt" sz="half" idx="10"/>
          </p:nvPr>
        </p:nvSpPr>
        <p:spPr/>
        <p:txBody>
          <a:bodyPr/>
          <a:lstStyle/>
          <a:p>
            <a:fld id="{2252AF93-3125-4360-BBC0-147E0C03BD4D}" type="datetimeFigureOut">
              <a:rPr lang="en-US" smtClean="0"/>
              <a:t>2/21/2023</a:t>
            </a:fld>
            <a:endParaRPr lang="en-US"/>
          </a:p>
        </p:txBody>
      </p:sp>
      <p:sp>
        <p:nvSpPr>
          <p:cNvPr id="5" name="Footer Placeholder 4">
            <a:extLst>
              <a:ext uri="{FF2B5EF4-FFF2-40B4-BE49-F238E27FC236}">
                <a16:creationId xmlns:a16="http://schemas.microsoft.com/office/drawing/2014/main" id="{AF42CB33-65A6-403E-B26D-8260A1A2C4AA}"/>
              </a:ext>
            </a:extLst>
          </p:cNvPr>
          <p:cNvSpPr>
            <a:spLocks noGrp="1"/>
          </p:cNvSpPr>
          <p:nvPr>
            <p:ph type="ftr" sz="quarter" idx="11"/>
          </p:nvPr>
        </p:nvSpPr>
        <p:spPr/>
        <p:txBody>
          <a:bodyPr/>
          <a:lstStyle/>
          <a:p>
            <a:endParaRPr lang="en-US"/>
          </a:p>
        </p:txBody>
      </p:sp>
      <p:sp>
        <p:nvSpPr>
          <p:cNvPr id="6" name="Slide Number Placeholder 5">
            <a:extLst>
              <a:ext uri="{FF2B5EF4-FFF2-40B4-BE49-F238E27FC236}">
                <a16:creationId xmlns:a16="http://schemas.microsoft.com/office/drawing/2014/main" id="{A21C8795-AA56-021C-09D2-630ACD52BB1B}"/>
              </a:ext>
            </a:extLst>
          </p:cNvPr>
          <p:cNvSpPr>
            <a:spLocks noGrp="1"/>
          </p:cNvSpPr>
          <p:nvPr>
            <p:ph type="sldNum" sz="quarter" idx="12"/>
          </p:nvPr>
        </p:nvSpPr>
        <p:spPr/>
        <p:txBody>
          <a:bodyPr/>
          <a:lstStyle/>
          <a:p>
            <a:fld id="{68AD66AF-91FB-4DCF-959D-A8F0971ACF59}" type="slidenum">
              <a:rPr lang="en-US" smtClean="0"/>
              <a:t>‹#›</a:t>
            </a:fld>
            <a:endParaRPr lang="en-US"/>
          </a:p>
        </p:txBody>
      </p:sp>
    </p:spTree>
    <p:extLst>
      <p:ext uri="{BB962C8B-B14F-4D97-AF65-F5344CB8AC3E}">
        <p14:creationId xmlns:p14="http://schemas.microsoft.com/office/powerpoint/2010/main" val="529995248"/>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3736640E-BAC1-070F-FD3B-A808B3BA5342}"/>
              </a:ext>
            </a:extLst>
          </p:cNvPr>
          <p:cNvSpPr>
            <a:spLocks noGrp="1"/>
          </p:cNvSpPr>
          <p:nvPr>
            <p:ph type="title"/>
          </p:nvPr>
        </p:nvSpPr>
        <p:spPr/>
        <p:txBody>
          <a:bodyPr/>
          <a:lstStyle/>
          <a:p>
            <a:r>
              <a:rPr lang="en-US"/>
              <a:t>Click to edit Master title style</a:t>
            </a:r>
          </a:p>
        </p:txBody>
      </p:sp>
      <p:sp>
        <p:nvSpPr>
          <p:cNvPr id="3" name="Content Placeholder 2">
            <a:extLst>
              <a:ext uri="{FF2B5EF4-FFF2-40B4-BE49-F238E27FC236}">
                <a16:creationId xmlns:a16="http://schemas.microsoft.com/office/drawing/2014/main" id="{C43BC181-C954-EDC7-8EF1-32312E7AF74E}"/>
              </a:ext>
            </a:extLst>
          </p:cNvPr>
          <p:cNvSpPr>
            <a:spLocks noGrp="1"/>
          </p:cNvSpPr>
          <p:nvPr>
            <p:ph idx="1"/>
          </p:nvPr>
        </p:nvSpPr>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a:extLst>
              <a:ext uri="{FF2B5EF4-FFF2-40B4-BE49-F238E27FC236}">
                <a16:creationId xmlns:a16="http://schemas.microsoft.com/office/drawing/2014/main" id="{5B691542-330F-29F6-10E2-5CAD0F615B45}"/>
              </a:ext>
            </a:extLst>
          </p:cNvPr>
          <p:cNvSpPr>
            <a:spLocks noGrp="1"/>
          </p:cNvSpPr>
          <p:nvPr>
            <p:ph type="dt" sz="half" idx="10"/>
          </p:nvPr>
        </p:nvSpPr>
        <p:spPr/>
        <p:txBody>
          <a:bodyPr/>
          <a:lstStyle/>
          <a:p>
            <a:fld id="{2252AF93-3125-4360-BBC0-147E0C03BD4D}" type="datetimeFigureOut">
              <a:rPr lang="en-US" smtClean="0"/>
              <a:t>2/21/2023</a:t>
            </a:fld>
            <a:endParaRPr lang="en-US"/>
          </a:p>
        </p:txBody>
      </p:sp>
      <p:sp>
        <p:nvSpPr>
          <p:cNvPr id="5" name="Footer Placeholder 4">
            <a:extLst>
              <a:ext uri="{FF2B5EF4-FFF2-40B4-BE49-F238E27FC236}">
                <a16:creationId xmlns:a16="http://schemas.microsoft.com/office/drawing/2014/main" id="{ACC0BC30-8C23-A18C-9706-4D35A56C849F}"/>
              </a:ext>
            </a:extLst>
          </p:cNvPr>
          <p:cNvSpPr>
            <a:spLocks noGrp="1"/>
          </p:cNvSpPr>
          <p:nvPr>
            <p:ph type="ftr" sz="quarter" idx="11"/>
          </p:nvPr>
        </p:nvSpPr>
        <p:spPr/>
        <p:txBody>
          <a:bodyPr/>
          <a:lstStyle/>
          <a:p>
            <a:endParaRPr lang="en-US"/>
          </a:p>
        </p:txBody>
      </p:sp>
      <p:sp>
        <p:nvSpPr>
          <p:cNvPr id="6" name="Slide Number Placeholder 5">
            <a:extLst>
              <a:ext uri="{FF2B5EF4-FFF2-40B4-BE49-F238E27FC236}">
                <a16:creationId xmlns:a16="http://schemas.microsoft.com/office/drawing/2014/main" id="{26C3B3C1-E01A-8919-66B7-D53E220074D7}"/>
              </a:ext>
            </a:extLst>
          </p:cNvPr>
          <p:cNvSpPr>
            <a:spLocks noGrp="1"/>
          </p:cNvSpPr>
          <p:nvPr>
            <p:ph type="sldNum" sz="quarter" idx="12"/>
          </p:nvPr>
        </p:nvSpPr>
        <p:spPr/>
        <p:txBody>
          <a:bodyPr/>
          <a:lstStyle/>
          <a:p>
            <a:fld id="{68AD66AF-91FB-4DCF-959D-A8F0971ACF59}" type="slidenum">
              <a:rPr lang="en-US" smtClean="0"/>
              <a:t>‹#›</a:t>
            </a:fld>
            <a:endParaRPr lang="en-US"/>
          </a:p>
        </p:txBody>
      </p:sp>
    </p:spTree>
    <p:extLst>
      <p:ext uri="{BB962C8B-B14F-4D97-AF65-F5344CB8AC3E}">
        <p14:creationId xmlns:p14="http://schemas.microsoft.com/office/powerpoint/2010/main" val="2166104177"/>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355882AC-7EE2-BBCD-E603-E301A5881B45}"/>
              </a:ext>
            </a:extLst>
          </p:cNvPr>
          <p:cNvSpPr>
            <a:spLocks noGrp="1"/>
          </p:cNvSpPr>
          <p:nvPr>
            <p:ph type="title"/>
          </p:nvPr>
        </p:nvSpPr>
        <p:spPr>
          <a:xfrm>
            <a:off x="831850" y="1709738"/>
            <a:ext cx="10515600" cy="2852737"/>
          </a:xfrm>
        </p:spPr>
        <p:txBody>
          <a:bodyPr anchor="b"/>
          <a:lstStyle>
            <a:lvl1pPr>
              <a:defRPr sz="6000"/>
            </a:lvl1pPr>
          </a:lstStyle>
          <a:p>
            <a:r>
              <a:rPr lang="en-US"/>
              <a:t>Click to edit Master title style</a:t>
            </a:r>
          </a:p>
        </p:txBody>
      </p:sp>
      <p:sp>
        <p:nvSpPr>
          <p:cNvPr id="3" name="Text Placeholder 2">
            <a:extLst>
              <a:ext uri="{FF2B5EF4-FFF2-40B4-BE49-F238E27FC236}">
                <a16:creationId xmlns:a16="http://schemas.microsoft.com/office/drawing/2014/main" id="{FE10F6D5-40AF-B6B0-AD61-8CEC4C7BBFCD}"/>
              </a:ext>
            </a:extLst>
          </p:cNvPr>
          <p:cNvSpPr>
            <a:spLocks noGrp="1"/>
          </p:cNvSpPr>
          <p:nvPr>
            <p:ph type="body" idx="1"/>
          </p:nvPr>
        </p:nvSpPr>
        <p:spPr>
          <a:xfrm>
            <a:off x="831850" y="4589463"/>
            <a:ext cx="10515600" cy="1500187"/>
          </a:xfrm>
        </p:spPr>
        <p:txBody>
          <a:bodyPr/>
          <a:lstStyle>
            <a:lvl1pPr marL="0" indent="0">
              <a:buNone/>
              <a:defRPr sz="2400">
                <a:solidFill>
                  <a:schemeClr val="tx1">
                    <a:tint val="75000"/>
                  </a:schemeClr>
                </a:solidFill>
              </a:defRPr>
            </a:lvl1pPr>
            <a:lvl2pPr marL="457200" indent="0">
              <a:buNone/>
              <a:defRPr sz="2000">
                <a:solidFill>
                  <a:schemeClr val="tx1">
                    <a:tint val="75000"/>
                  </a:schemeClr>
                </a:solidFill>
              </a:defRPr>
            </a:lvl2pPr>
            <a:lvl3pPr marL="914400" indent="0">
              <a:buNone/>
              <a:defRPr sz="1800">
                <a:solidFill>
                  <a:schemeClr val="tx1">
                    <a:tint val="75000"/>
                  </a:schemeClr>
                </a:solidFill>
              </a:defRPr>
            </a:lvl3pPr>
            <a:lvl4pPr marL="1371600" indent="0">
              <a:buNone/>
              <a:defRPr sz="1600">
                <a:solidFill>
                  <a:schemeClr val="tx1">
                    <a:tint val="75000"/>
                  </a:schemeClr>
                </a:solidFill>
              </a:defRPr>
            </a:lvl4pPr>
            <a:lvl5pPr marL="1828800" indent="0">
              <a:buNone/>
              <a:defRPr sz="1600">
                <a:solidFill>
                  <a:schemeClr val="tx1">
                    <a:tint val="75000"/>
                  </a:schemeClr>
                </a:solidFill>
              </a:defRPr>
            </a:lvl5pPr>
            <a:lvl6pPr marL="2286000" indent="0">
              <a:buNone/>
              <a:defRPr sz="1600">
                <a:solidFill>
                  <a:schemeClr val="tx1">
                    <a:tint val="75000"/>
                  </a:schemeClr>
                </a:solidFill>
              </a:defRPr>
            </a:lvl6pPr>
            <a:lvl7pPr marL="2743200" indent="0">
              <a:buNone/>
              <a:defRPr sz="1600">
                <a:solidFill>
                  <a:schemeClr val="tx1">
                    <a:tint val="75000"/>
                  </a:schemeClr>
                </a:solidFill>
              </a:defRPr>
            </a:lvl7pPr>
            <a:lvl8pPr marL="3200400" indent="0">
              <a:buNone/>
              <a:defRPr sz="1600">
                <a:solidFill>
                  <a:schemeClr val="tx1">
                    <a:tint val="75000"/>
                  </a:schemeClr>
                </a:solidFill>
              </a:defRPr>
            </a:lvl8pPr>
            <a:lvl9pPr marL="3657600" indent="0">
              <a:buNone/>
              <a:defRPr sz="1600">
                <a:solidFill>
                  <a:schemeClr val="tx1">
                    <a:tint val="75000"/>
                  </a:schemeClr>
                </a:solidFill>
              </a:defRPr>
            </a:lvl9pPr>
          </a:lstStyle>
          <a:p>
            <a:pPr lvl="0"/>
            <a:r>
              <a:rPr lang="en-US"/>
              <a:t>Click to edit Master text styles</a:t>
            </a:r>
          </a:p>
        </p:txBody>
      </p:sp>
      <p:sp>
        <p:nvSpPr>
          <p:cNvPr id="4" name="Date Placeholder 3">
            <a:extLst>
              <a:ext uri="{FF2B5EF4-FFF2-40B4-BE49-F238E27FC236}">
                <a16:creationId xmlns:a16="http://schemas.microsoft.com/office/drawing/2014/main" id="{11DF5C67-15CB-7023-410B-5A2F725385FD}"/>
              </a:ext>
            </a:extLst>
          </p:cNvPr>
          <p:cNvSpPr>
            <a:spLocks noGrp="1"/>
          </p:cNvSpPr>
          <p:nvPr>
            <p:ph type="dt" sz="half" idx="10"/>
          </p:nvPr>
        </p:nvSpPr>
        <p:spPr/>
        <p:txBody>
          <a:bodyPr/>
          <a:lstStyle/>
          <a:p>
            <a:fld id="{2252AF93-3125-4360-BBC0-147E0C03BD4D}" type="datetimeFigureOut">
              <a:rPr lang="en-US" smtClean="0"/>
              <a:t>2/21/2023</a:t>
            </a:fld>
            <a:endParaRPr lang="en-US"/>
          </a:p>
        </p:txBody>
      </p:sp>
      <p:sp>
        <p:nvSpPr>
          <p:cNvPr id="5" name="Footer Placeholder 4">
            <a:extLst>
              <a:ext uri="{FF2B5EF4-FFF2-40B4-BE49-F238E27FC236}">
                <a16:creationId xmlns:a16="http://schemas.microsoft.com/office/drawing/2014/main" id="{9C9C222B-50F6-EBCB-77BB-595A5B91F2AB}"/>
              </a:ext>
            </a:extLst>
          </p:cNvPr>
          <p:cNvSpPr>
            <a:spLocks noGrp="1"/>
          </p:cNvSpPr>
          <p:nvPr>
            <p:ph type="ftr" sz="quarter" idx="11"/>
          </p:nvPr>
        </p:nvSpPr>
        <p:spPr/>
        <p:txBody>
          <a:bodyPr/>
          <a:lstStyle/>
          <a:p>
            <a:endParaRPr lang="en-US"/>
          </a:p>
        </p:txBody>
      </p:sp>
      <p:sp>
        <p:nvSpPr>
          <p:cNvPr id="6" name="Slide Number Placeholder 5">
            <a:extLst>
              <a:ext uri="{FF2B5EF4-FFF2-40B4-BE49-F238E27FC236}">
                <a16:creationId xmlns:a16="http://schemas.microsoft.com/office/drawing/2014/main" id="{8F60EEAA-E506-6CCA-11AE-4D2025A7AB55}"/>
              </a:ext>
            </a:extLst>
          </p:cNvPr>
          <p:cNvSpPr>
            <a:spLocks noGrp="1"/>
          </p:cNvSpPr>
          <p:nvPr>
            <p:ph type="sldNum" sz="quarter" idx="12"/>
          </p:nvPr>
        </p:nvSpPr>
        <p:spPr/>
        <p:txBody>
          <a:bodyPr/>
          <a:lstStyle/>
          <a:p>
            <a:fld id="{68AD66AF-91FB-4DCF-959D-A8F0971ACF59}" type="slidenum">
              <a:rPr lang="en-US" smtClean="0"/>
              <a:t>‹#›</a:t>
            </a:fld>
            <a:endParaRPr lang="en-US"/>
          </a:p>
        </p:txBody>
      </p:sp>
    </p:spTree>
    <p:extLst>
      <p:ext uri="{BB962C8B-B14F-4D97-AF65-F5344CB8AC3E}">
        <p14:creationId xmlns:p14="http://schemas.microsoft.com/office/powerpoint/2010/main" val="2312661551"/>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3119397C-A448-AEA0-B470-EDB93A1107BB}"/>
              </a:ext>
            </a:extLst>
          </p:cNvPr>
          <p:cNvSpPr>
            <a:spLocks noGrp="1"/>
          </p:cNvSpPr>
          <p:nvPr>
            <p:ph type="title"/>
          </p:nvPr>
        </p:nvSpPr>
        <p:spPr/>
        <p:txBody>
          <a:bodyPr/>
          <a:lstStyle/>
          <a:p>
            <a:r>
              <a:rPr lang="en-US"/>
              <a:t>Click to edit Master title style</a:t>
            </a:r>
          </a:p>
        </p:txBody>
      </p:sp>
      <p:sp>
        <p:nvSpPr>
          <p:cNvPr id="3" name="Content Placeholder 2">
            <a:extLst>
              <a:ext uri="{FF2B5EF4-FFF2-40B4-BE49-F238E27FC236}">
                <a16:creationId xmlns:a16="http://schemas.microsoft.com/office/drawing/2014/main" id="{88F6DEE0-7E41-B8EA-7253-AAB2C9577E9D}"/>
              </a:ext>
            </a:extLst>
          </p:cNvPr>
          <p:cNvSpPr>
            <a:spLocks noGrp="1"/>
          </p:cNvSpPr>
          <p:nvPr>
            <p:ph sz="half" idx="1"/>
          </p:nvPr>
        </p:nvSpPr>
        <p:spPr>
          <a:xfrm>
            <a:off x="838200" y="1825625"/>
            <a:ext cx="5181600" cy="4351338"/>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Content Placeholder 3">
            <a:extLst>
              <a:ext uri="{FF2B5EF4-FFF2-40B4-BE49-F238E27FC236}">
                <a16:creationId xmlns:a16="http://schemas.microsoft.com/office/drawing/2014/main" id="{7E85BFEE-99FF-F8E1-D10A-AA5B85A920FB}"/>
              </a:ext>
            </a:extLst>
          </p:cNvPr>
          <p:cNvSpPr>
            <a:spLocks noGrp="1"/>
          </p:cNvSpPr>
          <p:nvPr>
            <p:ph sz="half" idx="2"/>
          </p:nvPr>
        </p:nvSpPr>
        <p:spPr>
          <a:xfrm>
            <a:off x="6172200" y="1825625"/>
            <a:ext cx="5181600" cy="4351338"/>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5" name="Date Placeholder 4">
            <a:extLst>
              <a:ext uri="{FF2B5EF4-FFF2-40B4-BE49-F238E27FC236}">
                <a16:creationId xmlns:a16="http://schemas.microsoft.com/office/drawing/2014/main" id="{B8F4BEB8-AEE2-FFD9-9624-873E1B50D72A}"/>
              </a:ext>
            </a:extLst>
          </p:cNvPr>
          <p:cNvSpPr>
            <a:spLocks noGrp="1"/>
          </p:cNvSpPr>
          <p:nvPr>
            <p:ph type="dt" sz="half" idx="10"/>
          </p:nvPr>
        </p:nvSpPr>
        <p:spPr/>
        <p:txBody>
          <a:bodyPr/>
          <a:lstStyle/>
          <a:p>
            <a:fld id="{2252AF93-3125-4360-BBC0-147E0C03BD4D}" type="datetimeFigureOut">
              <a:rPr lang="en-US" smtClean="0"/>
              <a:t>2/21/2023</a:t>
            </a:fld>
            <a:endParaRPr lang="en-US"/>
          </a:p>
        </p:txBody>
      </p:sp>
      <p:sp>
        <p:nvSpPr>
          <p:cNvPr id="6" name="Footer Placeholder 5">
            <a:extLst>
              <a:ext uri="{FF2B5EF4-FFF2-40B4-BE49-F238E27FC236}">
                <a16:creationId xmlns:a16="http://schemas.microsoft.com/office/drawing/2014/main" id="{929C9031-65DF-CFF8-DC3B-FCB4FEF40394}"/>
              </a:ext>
            </a:extLst>
          </p:cNvPr>
          <p:cNvSpPr>
            <a:spLocks noGrp="1"/>
          </p:cNvSpPr>
          <p:nvPr>
            <p:ph type="ftr" sz="quarter" idx="11"/>
          </p:nvPr>
        </p:nvSpPr>
        <p:spPr/>
        <p:txBody>
          <a:bodyPr/>
          <a:lstStyle/>
          <a:p>
            <a:endParaRPr lang="en-US"/>
          </a:p>
        </p:txBody>
      </p:sp>
      <p:sp>
        <p:nvSpPr>
          <p:cNvPr id="7" name="Slide Number Placeholder 6">
            <a:extLst>
              <a:ext uri="{FF2B5EF4-FFF2-40B4-BE49-F238E27FC236}">
                <a16:creationId xmlns:a16="http://schemas.microsoft.com/office/drawing/2014/main" id="{59958B24-B960-92BE-8F92-FF28AB362A31}"/>
              </a:ext>
            </a:extLst>
          </p:cNvPr>
          <p:cNvSpPr>
            <a:spLocks noGrp="1"/>
          </p:cNvSpPr>
          <p:nvPr>
            <p:ph type="sldNum" sz="quarter" idx="12"/>
          </p:nvPr>
        </p:nvSpPr>
        <p:spPr/>
        <p:txBody>
          <a:bodyPr/>
          <a:lstStyle/>
          <a:p>
            <a:fld id="{68AD66AF-91FB-4DCF-959D-A8F0971ACF59}" type="slidenum">
              <a:rPr lang="en-US" smtClean="0"/>
              <a:t>‹#›</a:t>
            </a:fld>
            <a:endParaRPr lang="en-US"/>
          </a:p>
        </p:txBody>
      </p:sp>
    </p:spTree>
    <p:extLst>
      <p:ext uri="{BB962C8B-B14F-4D97-AF65-F5344CB8AC3E}">
        <p14:creationId xmlns:p14="http://schemas.microsoft.com/office/powerpoint/2010/main" val="2970114213"/>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0F9FDB84-13C1-A717-8229-9362076F4926}"/>
              </a:ext>
            </a:extLst>
          </p:cNvPr>
          <p:cNvSpPr>
            <a:spLocks noGrp="1"/>
          </p:cNvSpPr>
          <p:nvPr>
            <p:ph type="title"/>
          </p:nvPr>
        </p:nvSpPr>
        <p:spPr>
          <a:xfrm>
            <a:off x="839788" y="365125"/>
            <a:ext cx="10515600" cy="1325563"/>
          </a:xfrm>
        </p:spPr>
        <p:txBody>
          <a:bodyPr/>
          <a:lstStyle/>
          <a:p>
            <a:r>
              <a:rPr lang="en-US"/>
              <a:t>Click to edit Master title style</a:t>
            </a:r>
          </a:p>
        </p:txBody>
      </p:sp>
      <p:sp>
        <p:nvSpPr>
          <p:cNvPr id="3" name="Text Placeholder 2">
            <a:extLst>
              <a:ext uri="{FF2B5EF4-FFF2-40B4-BE49-F238E27FC236}">
                <a16:creationId xmlns:a16="http://schemas.microsoft.com/office/drawing/2014/main" id="{564CFCEB-EBDE-4EBA-8751-AEF7D977F30A}"/>
              </a:ext>
            </a:extLst>
          </p:cNvPr>
          <p:cNvSpPr>
            <a:spLocks noGrp="1"/>
          </p:cNvSpPr>
          <p:nvPr>
            <p:ph type="body" idx="1"/>
          </p:nvPr>
        </p:nvSpPr>
        <p:spPr>
          <a:xfrm>
            <a:off x="839788" y="1681163"/>
            <a:ext cx="5157787" cy="82391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4" name="Content Placeholder 3">
            <a:extLst>
              <a:ext uri="{FF2B5EF4-FFF2-40B4-BE49-F238E27FC236}">
                <a16:creationId xmlns:a16="http://schemas.microsoft.com/office/drawing/2014/main" id="{6574004B-B6EB-985C-0400-CD15233E6438}"/>
              </a:ext>
            </a:extLst>
          </p:cNvPr>
          <p:cNvSpPr>
            <a:spLocks noGrp="1"/>
          </p:cNvSpPr>
          <p:nvPr>
            <p:ph sz="half" idx="2"/>
          </p:nvPr>
        </p:nvSpPr>
        <p:spPr>
          <a:xfrm>
            <a:off x="839788" y="2505075"/>
            <a:ext cx="5157787" cy="3684588"/>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5" name="Text Placeholder 4">
            <a:extLst>
              <a:ext uri="{FF2B5EF4-FFF2-40B4-BE49-F238E27FC236}">
                <a16:creationId xmlns:a16="http://schemas.microsoft.com/office/drawing/2014/main" id="{E16919E0-6E43-D918-A776-AB3D3F1A05FE}"/>
              </a:ext>
            </a:extLst>
          </p:cNvPr>
          <p:cNvSpPr>
            <a:spLocks noGrp="1"/>
          </p:cNvSpPr>
          <p:nvPr>
            <p:ph type="body" sz="quarter" idx="3"/>
          </p:nvPr>
        </p:nvSpPr>
        <p:spPr>
          <a:xfrm>
            <a:off x="6172200" y="1681163"/>
            <a:ext cx="5183188" cy="82391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6" name="Content Placeholder 5">
            <a:extLst>
              <a:ext uri="{FF2B5EF4-FFF2-40B4-BE49-F238E27FC236}">
                <a16:creationId xmlns:a16="http://schemas.microsoft.com/office/drawing/2014/main" id="{FEDFDCCF-F175-C8A2-2D93-864DE0494251}"/>
              </a:ext>
            </a:extLst>
          </p:cNvPr>
          <p:cNvSpPr>
            <a:spLocks noGrp="1"/>
          </p:cNvSpPr>
          <p:nvPr>
            <p:ph sz="quarter" idx="4"/>
          </p:nvPr>
        </p:nvSpPr>
        <p:spPr>
          <a:xfrm>
            <a:off x="6172200" y="2505075"/>
            <a:ext cx="5183188" cy="3684588"/>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7" name="Date Placeholder 6">
            <a:extLst>
              <a:ext uri="{FF2B5EF4-FFF2-40B4-BE49-F238E27FC236}">
                <a16:creationId xmlns:a16="http://schemas.microsoft.com/office/drawing/2014/main" id="{F8F7AD04-16EA-7816-D68E-B091BEAB3FF7}"/>
              </a:ext>
            </a:extLst>
          </p:cNvPr>
          <p:cNvSpPr>
            <a:spLocks noGrp="1"/>
          </p:cNvSpPr>
          <p:nvPr>
            <p:ph type="dt" sz="half" idx="10"/>
          </p:nvPr>
        </p:nvSpPr>
        <p:spPr/>
        <p:txBody>
          <a:bodyPr/>
          <a:lstStyle/>
          <a:p>
            <a:fld id="{2252AF93-3125-4360-BBC0-147E0C03BD4D}" type="datetimeFigureOut">
              <a:rPr lang="en-US" smtClean="0"/>
              <a:t>2/21/2023</a:t>
            </a:fld>
            <a:endParaRPr lang="en-US"/>
          </a:p>
        </p:txBody>
      </p:sp>
      <p:sp>
        <p:nvSpPr>
          <p:cNvPr id="8" name="Footer Placeholder 7">
            <a:extLst>
              <a:ext uri="{FF2B5EF4-FFF2-40B4-BE49-F238E27FC236}">
                <a16:creationId xmlns:a16="http://schemas.microsoft.com/office/drawing/2014/main" id="{1053D626-C1F1-7841-CE35-B16DD5389156}"/>
              </a:ext>
            </a:extLst>
          </p:cNvPr>
          <p:cNvSpPr>
            <a:spLocks noGrp="1"/>
          </p:cNvSpPr>
          <p:nvPr>
            <p:ph type="ftr" sz="quarter" idx="11"/>
          </p:nvPr>
        </p:nvSpPr>
        <p:spPr/>
        <p:txBody>
          <a:bodyPr/>
          <a:lstStyle/>
          <a:p>
            <a:endParaRPr lang="en-US"/>
          </a:p>
        </p:txBody>
      </p:sp>
      <p:sp>
        <p:nvSpPr>
          <p:cNvPr id="9" name="Slide Number Placeholder 8">
            <a:extLst>
              <a:ext uri="{FF2B5EF4-FFF2-40B4-BE49-F238E27FC236}">
                <a16:creationId xmlns:a16="http://schemas.microsoft.com/office/drawing/2014/main" id="{3D45CD7B-8EBC-3D3F-9984-E04585DCD218}"/>
              </a:ext>
            </a:extLst>
          </p:cNvPr>
          <p:cNvSpPr>
            <a:spLocks noGrp="1"/>
          </p:cNvSpPr>
          <p:nvPr>
            <p:ph type="sldNum" sz="quarter" idx="12"/>
          </p:nvPr>
        </p:nvSpPr>
        <p:spPr/>
        <p:txBody>
          <a:bodyPr/>
          <a:lstStyle/>
          <a:p>
            <a:fld id="{68AD66AF-91FB-4DCF-959D-A8F0971ACF59}" type="slidenum">
              <a:rPr lang="en-US" smtClean="0"/>
              <a:t>‹#›</a:t>
            </a:fld>
            <a:endParaRPr lang="en-US"/>
          </a:p>
        </p:txBody>
      </p:sp>
    </p:spTree>
    <p:extLst>
      <p:ext uri="{BB962C8B-B14F-4D97-AF65-F5344CB8AC3E}">
        <p14:creationId xmlns:p14="http://schemas.microsoft.com/office/powerpoint/2010/main" val="3640791462"/>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ACA72756-E778-6217-A09E-E76CEB165897}"/>
              </a:ext>
            </a:extLst>
          </p:cNvPr>
          <p:cNvSpPr>
            <a:spLocks noGrp="1"/>
          </p:cNvSpPr>
          <p:nvPr>
            <p:ph type="title"/>
          </p:nvPr>
        </p:nvSpPr>
        <p:spPr/>
        <p:txBody>
          <a:bodyPr/>
          <a:lstStyle/>
          <a:p>
            <a:r>
              <a:rPr lang="en-US"/>
              <a:t>Click to edit Master title style</a:t>
            </a:r>
          </a:p>
        </p:txBody>
      </p:sp>
      <p:sp>
        <p:nvSpPr>
          <p:cNvPr id="3" name="Date Placeholder 2">
            <a:extLst>
              <a:ext uri="{FF2B5EF4-FFF2-40B4-BE49-F238E27FC236}">
                <a16:creationId xmlns:a16="http://schemas.microsoft.com/office/drawing/2014/main" id="{6B2A64F7-1FBE-28D9-28BB-1F09600DE577}"/>
              </a:ext>
            </a:extLst>
          </p:cNvPr>
          <p:cNvSpPr>
            <a:spLocks noGrp="1"/>
          </p:cNvSpPr>
          <p:nvPr>
            <p:ph type="dt" sz="half" idx="10"/>
          </p:nvPr>
        </p:nvSpPr>
        <p:spPr/>
        <p:txBody>
          <a:bodyPr/>
          <a:lstStyle/>
          <a:p>
            <a:fld id="{2252AF93-3125-4360-BBC0-147E0C03BD4D}" type="datetimeFigureOut">
              <a:rPr lang="en-US" smtClean="0"/>
              <a:t>2/21/2023</a:t>
            </a:fld>
            <a:endParaRPr lang="en-US"/>
          </a:p>
        </p:txBody>
      </p:sp>
      <p:sp>
        <p:nvSpPr>
          <p:cNvPr id="4" name="Footer Placeholder 3">
            <a:extLst>
              <a:ext uri="{FF2B5EF4-FFF2-40B4-BE49-F238E27FC236}">
                <a16:creationId xmlns:a16="http://schemas.microsoft.com/office/drawing/2014/main" id="{38FB4913-EFE3-9FCB-B443-12B6F6DF6074}"/>
              </a:ext>
            </a:extLst>
          </p:cNvPr>
          <p:cNvSpPr>
            <a:spLocks noGrp="1"/>
          </p:cNvSpPr>
          <p:nvPr>
            <p:ph type="ftr" sz="quarter" idx="11"/>
          </p:nvPr>
        </p:nvSpPr>
        <p:spPr/>
        <p:txBody>
          <a:bodyPr/>
          <a:lstStyle/>
          <a:p>
            <a:endParaRPr lang="en-US"/>
          </a:p>
        </p:txBody>
      </p:sp>
      <p:sp>
        <p:nvSpPr>
          <p:cNvPr id="5" name="Slide Number Placeholder 4">
            <a:extLst>
              <a:ext uri="{FF2B5EF4-FFF2-40B4-BE49-F238E27FC236}">
                <a16:creationId xmlns:a16="http://schemas.microsoft.com/office/drawing/2014/main" id="{E6230AFC-C21B-B0E1-87E0-F0E0DB70CA34}"/>
              </a:ext>
            </a:extLst>
          </p:cNvPr>
          <p:cNvSpPr>
            <a:spLocks noGrp="1"/>
          </p:cNvSpPr>
          <p:nvPr>
            <p:ph type="sldNum" sz="quarter" idx="12"/>
          </p:nvPr>
        </p:nvSpPr>
        <p:spPr/>
        <p:txBody>
          <a:bodyPr/>
          <a:lstStyle/>
          <a:p>
            <a:fld id="{68AD66AF-91FB-4DCF-959D-A8F0971ACF59}" type="slidenum">
              <a:rPr lang="en-US" smtClean="0"/>
              <a:t>‹#›</a:t>
            </a:fld>
            <a:endParaRPr lang="en-US"/>
          </a:p>
        </p:txBody>
      </p:sp>
    </p:spTree>
    <p:extLst>
      <p:ext uri="{BB962C8B-B14F-4D97-AF65-F5344CB8AC3E}">
        <p14:creationId xmlns:p14="http://schemas.microsoft.com/office/powerpoint/2010/main" val="2663633827"/>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a:extLst>
              <a:ext uri="{FF2B5EF4-FFF2-40B4-BE49-F238E27FC236}">
                <a16:creationId xmlns:a16="http://schemas.microsoft.com/office/drawing/2014/main" id="{B583EE9C-33BC-515E-4199-92486D540F34}"/>
              </a:ext>
            </a:extLst>
          </p:cNvPr>
          <p:cNvSpPr>
            <a:spLocks noGrp="1"/>
          </p:cNvSpPr>
          <p:nvPr>
            <p:ph type="dt" sz="half" idx="10"/>
          </p:nvPr>
        </p:nvSpPr>
        <p:spPr/>
        <p:txBody>
          <a:bodyPr/>
          <a:lstStyle/>
          <a:p>
            <a:fld id="{2252AF93-3125-4360-BBC0-147E0C03BD4D}" type="datetimeFigureOut">
              <a:rPr lang="en-US" smtClean="0"/>
              <a:t>2/21/2023</a:t>
            </a:fld>
            <a:endParaRPr lang="en-US"/>
          </a:p>
        </p:txBody>
      </p:sp>
      <p:sp>
        <p:nvSpPr>
          <p:cNvPr id="3" name="Footer Placeholder 2">
            <a:extLst>
              <a:ext uri="{FF2B5EF4-FFF2-40B4-BE49-F238E27FC236}">
                <a16:creationId xmlns:a16="http://schemas.microsoft.com/office/drawing/2014/main" id="{D67DB755-1792-8878-D2E7-2C5E746CA963}"/>
              </a:ext>
            </a:extLst>
          </p:cNvPr>
          <p:cNvSpPr>
            <a:spLocks noGrp="1"/>
          </p:cNvSpPr>
          <p:nvPr>
            <p:ph type="ftr" sz="quarter" idx="11"/>
          </p:nvPr>
        </p:nvSpPr>
        <p:spPr/>
        <p:txBody>
          <a:bodyPr/>
          <a:lstStyle/>
          <a:p>
            <a:endParaRPr lang="en-US"/>
          </a:p>
        </p:txBody>
      </p:sp>
      <p:sp>
        <p:nvSpPr>
          <p:cNvPr id="4" name="Slide Number Placeholder 3">
            <a:extLst>
              <a:ext uri="{FF2B5EF4-FFF2-40B4-BE49-F238E27FC236}">
                <a16:creationId xmlns:a16="http://schemas.microsoft.com/office/drawing/2014/main" id="{AFB42899-4049-A31D-4FFA-58DD148EC20F}"/>
              </a:ext>
            </a:extLst>
          </p:cNvPr>
          <p:cNvSpPr>
            <a:spLocks noGrp="1"/>
          </p:cNvSpPr>
          <p:nvPr>
            <p:ph type="sldNum" sz="quarter" idx="12"/>
          </p:nvPr>
        </p:nvSpPr>
        <p:spPr/>
        <p:txBody>
          <a:bodyPr/>
          <a:lstStyle/>
          <a:p>
            <a:fld id="{68AD66AF-91FB-4DCF-959D-A8F0971ACF59}" type="slidenum">
              <a:rPr lang="en-US" smtClean="0"/>
              <a:t>‹#›</a:t>
            </a:fld>
            <a:endParaRPr lang="en-US"/>
          </a:p>
        </p:txBody>
      </p:sp>
    </p:spTree>
    <p:extLst>
      <p:ext uri="{BB962C8B-B14F-4D97-AF65-F5344CB8AC3E}">
        <p14:creationId xmlns:p14="http://schemas.microsoft.com/office/powerpoint/2010/main" val="1161000099"/>
      </p:ext>
    </p:extLst>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71EF238E-18E8-BCAA-2F2C-9D9CCE21A9E8}"/>
              </a:ext>
            </a:extLst>
          </p:cNvPr>
          <p:cNvSpPr>
            <a:spLocks noGrp="1"/>
          </p:cNvSpPr>
          <p:nvPr>
            <p:ph type="title"/>
          </p:nvPr>
        </p:nvSpPr>
        <p:spPr>
          <a:xfrm>
            <a:off x="839788" y="457200"/>
            <a:ext cx="3932237" cy="1600200"/>
          </a:xfrm>
        </p:spPr>
        <p:txBody>
          <a:bodyPr anchor="b"/>
          <a:lstStyle>
            <a:lvl1pPr>
              <a:defRPr sz="3200"/>
            </a:lvl1pPr>
          </a:lstStyle>
          <a:p>
            <a:r>
              <a:rPr lang="en-US"/>
              <a:t>Click to edit Master title style</a:t>
            </a:r>
          </a:p>
        </p:txBody>
      </p:sp>
      <p:sp>
        <p:nvSpPr>
          <p:cNvPr id="3" name="Content Placeholder 2">
            <a:extLst>
              <a:ext uri="{FF2B5EF4-FFF2-40B4-BE49-F238E27FC236}">
                <a16:creationId xmlns:a16="http://schemas.microsoft.com/office/drawing/2014/main" id="{8CF28823-16C4-864A-9951-1EFEA545ED1C}"/>
              </a:ext>
            </a:extLst>
          </p:cNvPr>
          <p:cNvSpPr>
            <a:spLocks noGrp="1"/>
          </p:cNvSpPr>
          <p:nvPr>
            <p:ph idx="1"/>
          </p:nvPr>
        </p:nvSpPr>
        <p:spPr>
          <a:xfrm>
            <a:off x="5183188" y="987425"/>
            <a:ext cx="6172200" cy="4873625"/>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Text Placeholder 3">
            <a:extLst>
              <a:ext uri="{FF2B5EF4-FFF2-40B4-BE49-F238E27FC236}">
                <a16:creationId xmlns:a16="http://schemas.microsoft.com/office/drawing/2014/main" id="{7F84D821-4ACA-A717-768A-CB0D3AE02BC5}"/>
              </a:ext>
            </a:extLst>
          </p:cNvPr>
          <p:cNvSpPr>
            <a:spLocks noGrp="1"/>
          </p:cNvSpPr>
          <p:nvPr>
            <p:ph type="body" sz="half" idx="2"/>
          </p:nvPr>
        </p:nvSpPr>
        <p:spPr>
          <a:xfrm>
            <a:off x="839788" y="2057400"/>
            <a:ext cx="3932237" cy="3811588"/>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a:t>Click to edit Master text styles</a:t>
            </a:r>
          </a:p>
        </p:txBody>
      </p:sp>
      <p:sp>
        <p:nvSpPr>
          <p:cNvPr id="5" name="Date Placeholder 4">
            <a:extLst>
              <a:ext uri="{FF2B5EF4-FFF2-40B4-BE49-F238E27FC236}">
                <a16:creationId xmlns:a16="http://schemas.microsoft.com/office/drawing/2014/main" id="{7C7BCFD8-7573-1783-2C30-AFEA1EFB5849}"/>
              </a:ext>
            </a:extLst>
          </p:cNvPr>
          <p:cNvSpPr>
            <a:spLocks noGrp="1"/>
          </p:cNvSpPr>
          <p:nvPr>
            <p:ph type="dt" sz="half" idx="10"/>
          </p:nvPr>
        </p:nvSpPr>
        <p:spPr/>
        <p:txBody>
          <a:bodyPr/>
          <a:lstStyle/>
          <a:p>
            <a:fld id="{2252AF93-3125-4360-BBC0-147E0C03BD4D}" type="datetimeFigureOut">
              <a:rPr lang="en-US" smtClean="0"/>
              <a:t>2/21/2023</a:t>
            </a:fld>
            <a:endParaRPr lang="en-US"/>
          </a:p>
        </p:txBody>
      </p:sp>
      <p:sp>
        <p:nvSpPr>
          <p:cNvPr id="6" name="Footer Placeholder 5">
            <a:extLst>
              <a:ext uri="{FF2B5EF4-FFF2-40B4-BE49-F238E27FC236}">
                <a16:creationId xmlns:a16="http://schemas.microsoft.com/office/drawing/2014/main" id="{A607CF53-6A89-E1BB-11EA-8C1A4229B959}"/>
              </a:ext>
            </a:extLst>
          </p:cNvPr>
          <p:cNvSpPr>
            <a:spLocks noGrp="1"/>
          </p:cNvSpPr>
          <p:nvPr>
            <p:ph type="ftr" sz="quarter" idx="11"/>
          </p:nvPr>
        </p:nvSpPr>
        <p:spPr/>
        <p:txBody>
          <a:bodyPr/>
          <a:lstStyle/>
          <a:p>
            <a:endParaRPr lang="en-US"/>
          </a:p>
        </p:txBody>
      </p:sp>
      <p:sp>
        <p:nvSpPr>
          <p:cNvPr id="7" name="Slide Number Placeholder 6">
            <a:extLst>
              <a:ext uri="{FF2B5EF4-FFF2-40B4-BE49-F238E27FC236}">
                <a16:creationId xmlns:a16="http://schemas.microsoft.com/office/drawing/2014/main" id="{ED8F93E3-2A06-8ECE-0F34-5504B58F28C7}"/>
              </a:ext>
            </a:extLst>
          </p:cNvPr>
          <p:cNvSpPr>
            <a:spLocks noGrp="1"/>
          </p:cNvSpPr>
          <p:nvPr>
            <p:ph type="sldNum" sz="quarter" idx="12"/>
          </p:nvPr>
        </p:nvSpPr>
        <p:spPr/>
        <p:txBody>
          <a:bodyPr/>
          <a:lstStyle/>
          <a:p>
            <a:fld id="{68AD66AF-91FB-4DCF-959D-A8F0971ACF59}" type="slidenum">
              <a:rPr lang="en-US" smtClean="0"/>
              <a:t>‹#›</a:t>
            </a:fld>
            <a:endParaRPr lang="en-US"/>
          </a:p>
        </p:txBody>
      </p:sp>
    </p:spTree>
    <p:extLst>
      <p:ext uri="{BB962C8B-B14F-4D97-AF65-F5344CB8AC3E}">
        <p14:creationId xmlns:p14="http://schemas.microsoft.com/office/powerpoint/2010/main" val="1010807749"/>
      </p:ext>
    </p:extLst>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E40860FE-A2EF-B0FB-7BF9-C4A6EE7B71D9}"/>
              </a:ext>
            </a:extLst>
          </p:cNvPr>
          <p:cNvSpPr>
            <a:spLocks noGrp="1"/>
          </p:cNvSpPr>
          <p:nvPr>
            <p:ph type="title"/>
          </p:nvPr>
        </p:nvSpPr>
        <p:spPr>
          <a:xfrm>
            <a:off x="839788" y="457200"/>
            <a:ext cx="3932237" cy="1600200"/>
          </a:xfrm>
        </p:spPr>
        <p:txBody>
          <a:bodyPr anchor="b"/>
          <a:lstStyle>
            <a:lvl1pPr>
              <a:defRPr sz="3200"/>
            </a:lvl1pPr>
          </a:lstStyle>
          <a:p>
            <a:r>
              <a:rPr lang="en-US"/>
              <a:t>Click to edit Master title style</a:t>
            </a:r>
          </a:p>
        </p:txBody>
      </p:sp>
      <p:sp>
        <p:nvSpPr>
          <p:cNvPr id="3" name="Picture Placeholder 2">
            <a:extLst>
              <a:ext uri="{FF2B5EF4-FFF2-40B4-BE49-F238E27FC236}">
                <a16:creationId xmlns:a16="http://schemas.microsoft.com/office/drawing/2014/main" id="{C7DFA114-B3F9-EE88-E693-FC3DA5A48604}"/>
              </a:ext>
            </a:extLst>
          </p:cNvPr>
          <p:cNvSpPr>
            <a:spLocks noGrp="1"/>
          </p:cNvSpPr>
          <p:nvPr>
            <p:ph type="pic" idx="1"/>
          </p:nvPr>
        </p:nvSpPr>
        <p:spPr>
          <a:xfrm>
            <a:off x="5183188" y="987425"/>
            <a:ext cx="6172200" cy="4873625"/>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endParaRPr lang="en-US"/>
          </a:p>
        </p:txBody>
      </p:sp>
      <p:sp>
        <p:nvSpPr>
          <p:cNvPr id="4" name="Text Placeholder 3">
            <a:extLst>
              <a:ext uri="{FF2B5EF4-FFF2-40B4-BE49-F238E27FC236}">
                <a16:creationId xmlns:a16="http://schemas.microsoft.com/office/drawing/2014/main" id="{C9B280FF-6463-9349-7888-8558447D82F8}"/>
              </a:ext>
            </a:extLst>
          </p:cNvPr>
          <p:cNvSpPr>
            <a:spLocks noGrp="1"/>
          </p:cNvSpPr>
          <p:nvPr>
            <p:ph type="body" sz="half" idx="2"/>
          </p:nvPr>
        </p:nvSpPr>
        <p:spPr>
          <a:xfrm>
            <a:off x="839788" y="2057400"/>
            <a:ext cx="3932237" cy="3811588"/>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a:t>Click to edit Master text styles</a:t>
            </a:r>
          </a:p>
        </p:txBody>
      </p:sp>
      <p:sp>
        <p:nvSpPr>
          <p:cNvPr id="5" name="Date Placeholder 4">
            <a:extLst>
              <a:ext uri="{FF2B5EF4-FFF2-40B4-BE49-F238E27FC236}">
                <a16:creationId xmlns:a16="http://schemas.microsoft.com/office/drawing/2014/main" id="{6016F8A6-47B0-346B-D723-D5953F08FCF1}"/>
              </a:ext>
            </a:extLst>
          </p:cNvPr>
          <p:cNvSpPr>
            <a:spLocks noGrp="1"/>
          </p:cNvSpPr>
          <p:nvPr>
            <p:ph type="dt" sz="half" idx="10"/>
          </p:nvPr>
        </p:nvSpPr>
        <p:spPr/>
        <p:txBody>
          <a:bodyPr/>
          <a:lstStyle/>
          <a:p>
            <a:fld id="{2252AF93-3125-4360-BBC0-147E0C03BD4D}" type="datetimeFigureOut">
              <a:rPr lang="en-US" smtClean="0"/>
              <a:t>2/21/2023</a:t>
            </a:fld>
            <a:endParaRPr lang="en-US"/>
          </a:p>
        </p:txBody>
      </p:sp>
      <p:sp>
        <p:nvSpPr>
          <p:cNvPr id="6" name="Footer Placeholder 5">
            <a:extLst>
              <a:ext uri="{FF2B5EF4-FFF2-40B4-BE49-F238E27FC236}">
                <a16:creationId xmlns:a16="http://schemas.microsoft.com/office/drawing/2014/main" id="{24E24AFB-5FB4-DE8D-4CA2-8CB7B2A237A9}"/>
              </a:ext>
            </a:extLst>
          </p:cNvPr>
          <p:cNvSpPr>
            <a:spLocks noGrp="1"/>
          </p:cNvSpPr>
          <p:nvPr>
            <p:ph type="ftr" sz="quarter" idx="11"/>
          </p:nvPr>
        </p:nvSpPr>
        <p:spPr/>
        <p:txBody>
          <a:bodyPr/>
          <a:lstStyle/>
          <a:p>
            <a:endParaRPr lang="en-US"/>
          </a:p>
        </p:txBody>
      </p:sp>
      <p:sp>
        <p:nvSpPr>
          <p:cNvPr id="7" name="Slide Number Placeholder 6">
            <a:extLst>
              <a:ext uri="{FF2B5EF4-FFF2-40B4-BE49-F238E27FC236}">
                <a16:creationId xmlns:a16="http://schemas.microsoft.com/office/drawing/2014/main" id="{DDFABE49-4CA7-9D82-A147-CDE8C2CEC315}"/>
              </a:ext>
            </a:extLst>
          </p:cNvPr>
          <p:cNvSpPr>
            <a:spLocks noGrp="1"/>
          </p:cNvSpPr>
          <p:nvPr>
            <p:ph type="sldNum" sz="quarter" idx="12"/>
          </p:nvPr>
        </p:nvSpPr>
        <p:spPr/>
        <p:txBody>
          <a:bodyPr/>
          <a:lstStyle/>
          <a:p>
            <a:fld id="{68AD66AF-91FB-4DCF-959D-A8F0971ACF59}" type="slidenum">
              <a:rPr lang="en-US" smtClean="0"/>
              <a:t>‹#›</a:t>
            </a:fld>
            <a:endParaRPr lang="en-US"/>
          </a:p>
        </p:txBody>
      </p:sp>
    </p:spTree>
    <p:extLst>
      <p:ext uri="{BB962C8B-B14F-4D97-AF65-F5344CB8AC3E}">
        <p14:creationId xmlns:p14="http://schemas.microsoft.com/office/powerpoint/2010/main" val="4019539698"/>
      </p:ext>
    </p:extLst>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AA919AA4-E194-016F-DF69-17E0FE47CE6B}"/>
              </a:ext>
            </a:extLst>
          </p:cNvPr>
          <p:cNvSpPr>
            <a:spLocks noGrp="1"/>
          </p:cNvSpPr>
          <p:nvPr>
            <p:ph type="title"/>
          </p:nvPr>
        </p:nvSpPr>
        <p:spPr/>
        <p:txBody>
          <a:bodyPr/>
          <a:lstStyle/>
          <a:p>
            <a:r>
              <a:rPr lang="en-US"/>
              <a:t>Click to edit Master title style</a:t>
            </a:r>
          </a:p>
        </p:txBody>
      </p:sp>
      <p:sp>
        <p:nvSpPr>
          <p:cNvPr id="3" name="Vertical Text Placeholder 2">
            <a:extLst>
              <a:ext uri="{FF2B5EF4-FFF2-40B4-BE49-F238E27FC236}">
                <a16:creationId xmlns:a16="http://schemas.microsoft.com/office/drawing/2014/main" id="{D00425B1-9F31-0424-4E4C-389A6BFB6DEB}"/>
              </a:ext>
            </a:extLst>
          </p:cNvPr>
          <p:cNvSpPr>
            <a:spLocks noGrp="1"/>
          </p:cNvSpPr>
          <p:nvPr>
            <p:ph type="body" orient="vert" idx="1"/>
          </p:nvPr>
        </p:nvSpPr>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a:extLst>
              <a:ext uri="{FF2B5EF4-FFF2-40B4-BE49-F238E27FC236}">
                <a16:creationId xmlns:a16="http://schemas.microsoft.com/office/drawing/2014/main" id="{A8711D3F-58E5-B72D-F598-C8AC86B76CAA}"/>
              </a:ext>
            </a:extLst>
          </p:cNvPr>
          <p:cNvSpPr>
            <a:spLocks noGrp="1"/>
          </p:cNvSpPr>
          <p:nvPr>
            <p:ph type="dt" sz="half" idx="10"/>
          </p:nvPr>
        </p:nvSpPr>
        <p:spPr/>
        <p:txBody>
          <a:bodyPr/>
          <a:lstStyle/>
          <a:p>
            <a:fld id="{2252AF93-3125-4360-BBC0-147E0C03BD4D}" type="datetimeFigureOut">
              <a:rPr lang="en-US" smtClean="0"/>
              <a:t>2/21/2023</a:t>
            </a:fld>
            <a:endParaRPr lang="en-US"/>
          </a:p>
        </p:txBody>
      </p:sp>
      <p:sp>
        <p:nvSpPr>
          <p:cNvPr id="5" name="Footer Placeholder 4">
            <a:extLst>
              <a:ext uri="{FF2B5EF4-FFF2-40B4-BE49-F238E27FC236}">
                <a16:creationId xmlns:a16="http://schemas.microsoft.com/office/drawing/2014/main" id="{F2BACBCE-28E9-E84A-1AEB-8FC4505868D2}"/>
              </a:ext>
            </a:extLst>
          </p:cNvPr>
          <p:cNvSpPr>
            <a:spLocks noGrp="1"/>
          </p:cNvSpPr>
          <p:nvPr>
            <p:ph type="ftr" sz="quarter" idx="11"/>
          </p:nvPr>
        </p:nvSpPr>
        <p:spPr/>
        <p:txBody>
          <a:bodyPr/>
          <a:lstStyle/>
          <a:p>
            <a:endParaRPr lang="en-US"/>
          </a:p>
        </p:txBody>
      </p:sp>
      <p:sp>
        <p:nvSpPr>
          <p:cNvPr id="6" name="Slide Number Placeholder 5">
            <a:extLst>
              <a:ext uri="{FF2B5EF4-FFF2-40B4-BE49-F238E27FC236}">
                <a16:creationId xmlns:a16="http://schemas.microsoft.com/office/drawing/2014/main" id="{C038AD54-3130-26FB-4431-7529A614A5B6}"/>
              </a:ext>
            </a:extLst>
          </p:cNvPr>
          <p:cNvSpPr>
            <a:spLocks noGrp="1"/>
          </p:cNvSpPr>
          <p:nvPr>
            <p:ph type="sldNum" sz="quarter" idx="12"/>
          </p:nvPr>
        </p:nvSpPr>
        <p:spPr/>
        <p:txBody>
          <a:bodyPr/>
          <a:lstStyle/>
          <a:p>
            <a:fld id="{68AD66AF-91FB-4DCF-959D-A8F0971ACF59}" type="slidenum">
              <a:rPr lang="en-US" smtClean="0"/>
              <a:t>‹#›</a:t>
            </a:fld>
            <a:endParaRPr lang="en-US"/>
          </a:p>
        </p:txBody>
      </p:sp>
    </p:spTree>
    <p:extLst>
      <p:ext uri="{BB962C8B-B14F-4D97-AF65-F5344CB8AC3E}">
        <p14:creationId xmlns:p14="http://schemas.microsoft.com/office/powerpoint/2010/main" val="4305285"/>
      </p:ext>
    </p:extLst>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a:extLst>
              <a:ext uri="{FF2B5EF4-FFF2-40B4-BE49-F238E27FC236}">
                <a16:creationId xmlns:a16="http://schemas.microsoft.com/office/drawing/2014/main" id="{D7617325-6048-EF74-A991-EE7160D1614A}"/>
              </a:ext>
            </a:extLst>
          </p:cNvPr>
          <p:cNvSpPr>
            <a:spLocks noGrp="1"/>
          </p:cNvSpPr>
          <p:nvPr>
            <p:ph type="title" orient="vert"/>
          </p:nvPr>
        </p:nvSpPr>
        <p:spPr>
          <a:xfrm>
            <a:off x="8724900" y="365125"/>
            <a:ext cx="2628900" cy="5811838"/>
          </a:xfrm>
        </p:spPr>
        <p:txBody>
          <a:bodyPr vert="eaVert"/>
          <a:lstStyle/>
          <a:p>
            <a:r>
              <a:rPr lang="en-US"/>
              <a:t>Click to edit Master title style</a:t>
            </a:r>
          </a:p>
        </p:txBody>
      </p:sp>
      <p:sp>
        <p:nvSpPr>
          <p:cNvPr id="3" name="Vertical Text Placeholder 2">
            <a:extLst>
              <a:ext uri="{FF2B5EF4-FFF2-40B4-BE49-F238E27FC236}">
                <a16:creationId xmlns:a16="http://schemas.microsoft.com/office/drawing/2014/main" id="{41C681F0-7951-5994-1F75-414F5E6D4954}"/>
              </a:ext>
            </a:extLst>
          </p:cNvPr>
          <p:cNvSpPr>
            <a:spLocks noGrp="1"/>
          </p:cNvSpPr>
          <p:nvPr>
            <p:ph type="body" orient="vert" idx="1"/>
          </p:nvPr>
        </p:nvSpPr>
        <p:spPr>
          <a:xfrm>
            <a:off x="838200" y="365125"/>
            <a:ext cx="7734300" cy="5811838"/>
          </a:xfrm>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a:extLst>
              <a:ext uri="{FF2B5EF4-FFF2-40B4-BE49-F238E27FC236}">
                <a16:creationId xmlns:a16="http://schemas.microsoft.com/office/drawing/2014/main" id="{6ACDE8EA-2AAF-BA32-F69F-DD6995BF0AC1}"/>
              </a:ext>
            </a:extLst>
          </p:cNvPr>
          <p:cNvSpPr>
            <a:spLocks noGrp="1"/>
          </p:cNvSpPr>
          <p:nvPr>
            <p:ph type="dt" sz="half" idx="10"/>
          </p:nvPr>
        </p:nvSpPr>
        <p:spPr/>
        <p:txBody>
          <a:bodyPr/>
          <a:lstStyle/>
          <a:p>
            <a:fld id="{2252AF93-3125-4360-BBC0-147E0C03BD4D}" type="datetimeFigureOut">
              <a:rPr lang="en-US" smtClean="0"/>
              <a:t>2/21/2023</a:t>
            </a:fld>
            <a:endParaRPr lang="en-US"/>
          </a:p>
        </p:txBody>
      </p:sp>
      <p:sp>
        <p:nvSpPr>
          <p:cNvPr id="5" name="Footer Placeholder 4">
            <a:extLst>
              <a:ext uri="{FF2B5EF4-FFF2-40B4-BE49-F238E27FC236}">
                <a16:creationId xmlns:a16="http://schemas.microsoft.com/office/drawing/2014/main" id="{7D5F4059-4DEA-CD90-E2DE-99AB81F12585}"/>
              </a:ext>
            </a:extLst>
          </p:cNvPr>
          <p:cNvSpPr>
            <a:spLocks noGrp="1"/>
          </p:cNvSpPr>
          <p:nvPr>
            <p:ph type="ftr" sz="quarter" idx="11"/>
          </p:nvPr>
        </p:nvSpPr>
        <p:spPr/>
        <p:txBody>
          <a:bodyPr/>
          <a:lstStyle/>
          <a:p>
            <a:endParaRPr lang="en-US"/>
          </a:p>
        </p:txBody>
      </p:sp>
      <p:sp>
        <p:nvSpPr>
          <p:cNvPr id="6" name="Slide Number Placeholder 5">
            <a:extLst>
              <a:ext uri="{FF2B5EF4-FFF2-40B4-BE49-F238E27FC236}">
                <a16:creationId xmlns:a16="http://schemas.microsoft.com/office/drawing/2014/main" id="{6027CD13-E561-B6BF-7D98-D917D5678939}"/>
              </a:ext>
            </a:extLst>
          </p:cNvPr>
          <p:cNvSpPr>
            <a:spLocks noGrp="1"/>
          </p:cNvSpPr>
          <p:nvPr>
            <p:ph type="sldNum" sz="quarter" idx="12"/>
          </p:nvPr>
        </p:nvSpPr>
        <p:spPr/>
        <p:txBody>
          <a:bodyPr/>
          <a:lstStyle/>
          <a:p>
            <a:fld id="{68AD66AF-91FB-4DCF-959D-A8F0971ACF59}" type="slidenum">
              <a:rPr lang="en-US" smtClean="0"/>
              <a:t>‹#›</a:t>
            </a:fld>
            <a:endParaRPr lang="en-US"/>
          </a:p>
        </p:txBody>
      </p:sp>
    </p:spTree>
    <p:extLst>
      <p:ext uri="{BB962C8B-B14F-4D97-AF65-F5344CB8AC3E}">
        <p14:creationId xmlns:p14="http://schemas.microsoft.com/office/powerpoint/2010/main" val="450060001"/>
      </p:ext>
    </p:extLst>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theme" Target="../theme/theme1.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Title Placeholder 1">
            <a:extLst>
              <a:ext uri="{FF2B5EF4-FFF2-40B4-BE49-F238E27FC236}">
                <a16:creationId xmlns:a16="http://schemas.microsoft.com/office/drawing/2014/main" id="{6B05C9C7-F79D-1901-198F-FFB595E8E234}"/>
              </a:ext>
            </a:extLst>
          </p:cNvPr>
          <p:cNvSpPr>
            <a:spLocks noGrp="1"/>
          </p:cNvSpPr>
          <p:nvPr>
            <p:ph type="title"/>
          </p:nvPr>
        </p:nvSpPr>
        <p:spPr>
          <a:xfrm>
            <a:off x="838200" y="365125"/>
            <a:ext cx="10515600" cy="1325563"/>
          </a:xfrm>
          <a:prstGeom prst="rect">
            <a:avLst/>
          </a:prstGeom>
        </p:spPr>
        <p:txBody>
          <a:bodyPr vert="horz" lIns="91440" tIns="45720" rIns="91440" bIns="45720" rtlCol="0" anchor="ctr">
            <a:normAutofit/>
          </a:bodyPr>
          <a:lstStyle/>
          <a:p>
            <a:r>
              <a:rPr lang="en-US"/>
              <a:t>Click to edit Master title style</a:t>
            </a:r>
          </a:p>
        </p:txBody>
      </p:sp>
      <p:sp>
        <p:nvSpPr>
          <p:cNvPr id="3" name="Text Placeholder 2">
            <a:extLst>
              <a:ext uri="{FF2B5EF4-FFF2-40B4-BE49-F238E27FC236}">
                <a16:creationId xmlns:a16="http://schemas.microsoft.com/office/drawing/2014/main" id="{8B00043B-A1D6-4F28-65EC-D87FD764B0EC}"/>
              </a:ext>
            </a:extLst>
          </p:cNvPr>
          <p:cNvSpPr>
            <a:spLocks noGrp="1"/>
          </p:cNvSpPr>
          <p:nvPr>
            <p:ph type="body" idx="1"/>
          </p:nvPr>
        </p:nvSpPr>
        <p:spPr>
          <a:xfrm>
            <a:off x="838200" y="1825625"/>
            <a:ext cx="10515600" cy="4351338"/>
          </a:xfrm>
          <a:prstGeom prst="rect">
            <a:avLst/>
          </a:prstGeom>
        </p:spPr>
        <p:txBody>
          <a:bodyPr vert="horz" lIns="91440" tIns="45720" rIns="91440" bIns="45720" rtlCol="0">
            <a:normAutofit/>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a:extLst>
              <a:ext uri="{FF2B5EF4-FFF2-40B4-BE49-F238E27FC236}">
                <a16:creationId xmlns:a16="http://schemas.microsoft.com/office/drawing/2014/main" id="{49C06030-EA51-6B83-B6FD-D2E1AA6725F1}"/>
              </a:ext>
            </a:extLst>
          </p:cNvPr>
          <p:cNvSpPr>
            <a:spLocks noGrp="1"/>
          </p:cNvSpPr>
          <p:nvPr>
            <p:ph type="dt" sz="half" idx="2"/>
          </p:nvPr>
        </p:nvSpPr>
        <p:spPr>
          <a:xfrm>
            <a:off x="838200" y="6356350"/>
            <a:ext cx="2743200" cy="365125"/>
          </a:xfrm>
          <a:prstGeom prst="rect">
            <a:avLst/>
          </a:prstGeom>
        </p:spPr>
        <p:txBody>
          <a:bodyPr vert="horz" lIns="91440" tIns="45720" rIns="91440" bIns="45720" rtlCol="0" anchor="ctr"/>
          <a:lstStyle>
            <a:lvl1pPr algn="l">
              <a:defRPr sz="1200">
                <a:solidFill>
                  <a:schemeClr val="tx1">
                    <a:tint val="75000"/>
                  </a:schemeClr>
                </a:solidFill>
              </a:defRPr>
            </a:lvl1pPr>
          </a:lstStyle>
          <a:p>
            <a:fld id="{2252AF93-3125-4360-BBC0-147E0C03BD4D}" type="datetimeFigureOut">
              <a:rPr lang="en-US" smtClean="0"/>
              <a:t>2/21/2023</a:t>
            </a:fld>
            <a:endParaRPr lang="en-US"/>
          </a:p>
        </p:txBody>
      </p:sp>
      <p:sp>
        <p:nvSpPr>
          <p:cNvPr id="5" name="Footer Placeholder 4">
            <a:extLst>
              <a:ext uri="{FF2B5EF4-FFF2-40B4-BE49-F238E27FC236}">
                <a16:creationId xmlns:a16="http://schemas.microsoft.com/office/drawing/2014/main" id="{F7E9A6E3-9BCC-B3CB-3933-EFC32CC5143A}"/>
              </a:ext>
            </a:extLst>
          </p:cNvPr>
          <p:cNvSpPr>
            <a:spLocks noGrp="1"/>
          </p:cNvSpPr>
          <p:nvPr>
            <p:ph type="ftr" sz="quarter" idx="3"/>
          </p:nvPr>
        </p:nvSpPr>
        <p:spPr>
          <a:xfrm>
            <a:off x="4038600" y="6356350"/>
            <a:ext cx="4114800" cy="365125"/>
          </a:xfrm>
          <a:prstGeom prst="rect">
            <a:avLst/>
          </a:prstGeom>
        </p:spPr>
        <p:txBody>
          <a:bodyPr vert="horz" lIns="91440" tIns="45720" rIns="91440" bIns="45720" rtlCol="0" anchor="ctr"/>
          <a:lstStyle>
            <a:lvl1pPr algn="ctr">
              <a:defRPr sz="1200">
                <a:solidFill>
                  <a:schemeClr val="tx1">
                    <a:tint val="75000"/>
                  </a:schemeClr>
                </a:solidFill>
              </a:defRPr>
            </a:lvl1pPr>
          </a:lstStyle>
          <a:p>
            <a:endParaRPr lang="en-US"/>
          </a:p>
        </p:txBody>
      </p:sp>
      <p:sp>
        <p:nvSpPr>
          <p:cNvPr id="6" name="Slide Number Placeholder 5">
            <a:extLst>
              <a:ext uri="{FF2B5EF4-FFF2-40B4-BE49-F238E27FC236}">
                <a16:creationId xmlns:a16="http://schemas.microsoft.com/office/drawing/2014/main" id="{7A6A73E6-C7BA-631A-1A07-40FBDE5E4A51}"/>
              </a:ext>
            </a:extLst>
          </p:cNvPr>
          <p:cNvSpPr>
            <a:spLocks noGrp="1"/>
          </p:cNvSpPr>
          <p:nvPr>
            <p:ph type="sldNum" sz="quarter" idx="4"/>
          </p:nvPr>
        </p:nvSpPr>
        <p:spPr>
          <a:xfrm>
            <a:off x="8610600" y="6356350"/>
            <a:ext cx="2743200" cy="365125"/>
          </a:xfrm>
          <a:prstGeom prst="rect">
            <a:avLst/>
          </a:prstGeom>
        </p:spPr>
        <p:txBody>
          <a:bodyPr vert="horz" lIns="91440" tIns="45720" rIns="91440" bIns="45720" rtlCol="0" anchor="ctr"/>
          <a:lstStyle>
            <a:lvl1pPr algn="r">
              <a:defRPr sz="1200">
                <a:solidFill>
                  <a:schemeClr val="tx1">
                    <a:tint val="75000"/>
                  </a:schemeClr>
                </a:solidFill>
              </a:defRPr>
            </a:lvl1pPr>
          </a:lstStyle>
          <a:p>
            <a:fld id="{68AD66AF-91FB-4DCF-959D-A8F0971ACF59}" type="slidenum">
              <a:rPr lang="en-US" smtClean="0"/>
              <a:t>‹#›</a:t>
            </a:fld>
            <a:endParaRPr lang="en-US"/>
          </a:p>
        </p:txBody>
      </p:sp>
    </p:spTree>
    <p:extLst>
      <p:ext uri="{BB962C8B-B14F-4D97-AF65-F5344CB8AC3E}">
        <p14:creationId xmlns:p14="http://schemas.microsoft.com/office/powerpoint/2010/main" val="4107318351"/>
      </p:ext>
    </p:extLst>
  </p:cSld>
  <p:clrMap bg1="lt1" tx1="dk1" bg2="lt2" tx2="dk2" accent1="accent1" accent2="accent2" accent3="accent3" accent4="accent4" accent5="accent5" accent6="accent6" hlink="hlink" folHlink="folHlink"/>
  <p:sldLayoutIdLst>
    <p:sldLayoutId id="2147483649" r:id="rId1"/>
    <p:sldLayoutId id="2147483650" r:id="rId2"/>
    <p:sldLayoutId id="2147483651" r:id="rId3"/>
    <p:sldLayoutId id="2147483652" r:id="rId4"/>
    <p:sldLayoutId id="2147483653" r:id="rId5"/>
    <p:sldLayoutId id="2147483654" r:id="rId6"/>
    <p:sldLayoutId id="2147483655" r:id="rId7"/>
    <p:sldLayoutId id="2147483656" r:id="rId8"/>
    <p:sldLayoutId id="2147483657" r:id="rId9"/>
    <p:sldLayoutId id="2147483658" r:id="rId10"/>
    <p:sldLayoutId id="2147483659" r:id="rId11"/>
  </p:sldLayoutIdLst>
  <p:txStyles>
    <p:titleStyle>
      <a:lvl1pPr algn="l" defTabSz="914400" rtl="0" eaLnBrk="1" latinLnBrk="0" hangingPunct="1">
        <a:lnSpc>
          <a:spcPct val="90000"/>
        </a:lnSpc>
        <a:spcBef>
          <a:spcPct val="0"/>
        </a:spcBef>
        <a:buNone/>
        <a:defRPr sz="4400" kern="1200">
          <a:solidFill>
            <a:schemeClr val="tx1"/>
          </a:solidFill>
          <a:latin typeface="+mj-lt"/>
          <a:ea typeface="+mj-ea"/>
          <a:cs typeface="+mj-cs"/>
        </a:defRPr>
      </a:lvl1pPr>
    </p:titleStyle>
    <p:bodyStyle>
      <a:lvl1pPr marL="228600" indent="-228600" algn="l" defTabSz="914400" rtl="0" eaLnBrk="1" latinLnBrk="0" hangingPunct="1">
        <a:lnSpc>
          <a:spcPct val="90000"/>
        </a:lnSpc>
        <a:spcBef>
          <a:spcPts val="1000"/>
        </a:spcBef>
        <a:buFont typeface="Arial" panose="020B0604020202020204" pitchFamily="34" charset="0"/>
        <a:buChar char="•"/>
        <a:defRPr sz="2800" kern="1200">
          <a:solidFill>
            <a:schemeClr val="tx1"/>
          </a:solidFill>
          <a:latin typeface="+mn-lt"/>
          <a:ea typeface="+mn-ea"/>
          <a:cs typeface="+mn-cs"/>
        </a:defRPr>
      </a:lvl1pPr>
      <a:lvl2pPr marL="685800" indent="-228600" algn="l" defTabSz="914400" rtl="0" eaLnBrk="1" latinLnBrk="0" hangingPunct="1">
        <a:lnSpc>
          <a:spcPct val="90000"/>
        </a:lnSpc>
        <a:spcBef>
          <a:spcPts val="500"/>
        </a:spcBef>
        <a:buFont typeface="Arial" panose="020B0604020202020204" pitchFamily="34" charset="0"/>
        <a:buChar char="•"/>
        <a:defRPr sz="2400" kern="1200">
          <a:solidFill>
            <a:schemeClr val="tx1"/>
          </a:solidFill>
          <a:latin typeface="+mn-lt"/>
          <a:ea typeface="+mn-ea"/>
          <a:cs typeface="+mn-cs"/>
        </a:defRPr>
      </a:lvl2pPr>
      <a:lvl3pPr marL="1143000" indent="-228600" algn="l" defTabSz="914400" rtl="0" eaLnBrk="1" latinLnBrk="0" hangingPunct="1">
        <a:lnSpc>
          <a:spcPct val="90000"/>
        </a:lnSpc>
        <a:spcBef>
          <a:spcPts val="500"/>
        </a:spcBef>
        <a:buFont typeface="Arial" panose="020B0604020202020204" pitchFamily="34" charset="0"/>
        <a:buChar char="•"/>
        <a:defRPr sz="2000" kern="1200">
          <a:solidFill>
            <a:schemeClr val="tx1"/>
          </a:solidFill>
          <a:latin typeface="+mn-lt"/>
          <a:ea typeface="+mn-ea"/>
          <a:cs typeface="+mn-cs"/>
        </a:defRPr>
      </a:lvl3pPr>
      <a:lvl4pPr marL="1600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4pPr>
      <a:lvl5pPr marL="20574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2" Type="http://schemas.openxmlformats.org/officeDocument/2006/relationships/image" Target="../media/image1.jpeg"/><Relationship Id="rId1" Type="http://schemas.openxmlformats.org/officeDocument/2006/relationships/slideLayout" Target="../slideLayouts/slideLayout1.xml"/></Relationships>
</file>

<file path=ppt/slides/_rels/slide2.xml.rels><?xml version="1.0" encoding="UTF-8" standalone="yes"?>
<Relationships xmlns="http://schemas.openxmlformats.org/package/2006/relationships"><Relationship Id="rId1" Type="http://schemas.openxmlformats.org/officeDocument/2006/relationships/slideLayout" Target="../slideLayouts/slideLayout7.xml"/></Relationships>
</file>

<file path=ppt/slides/_rels/slide3.xml.rels><?xml version="1.0" encoding="UTF-8" standalone="yes"?>
<Relationships xmlns="http://schemas.openxmlformats.org/package/2006/relationships"><Relationship Id="rId2" Type="http://schemas.openxmlformats.org/officeDocument/2006/relationships/image" Target="../media/image2.jpeg"/><Relationship Id="rId1" Type="http://schemas.openxmlformats.org/officeDocument/2006/relationships/slideLayout" Target="../slideLayouts/slideLayout7.xml"/></Relationships>
</file>

<file path=ppt/slides/_rels/slide4.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5.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6.xml.rels><?xml version="1.0" encoding="UTF-8" standalone="yes"?>
<Relationships xmlns="http://schemas.openxmlformats.org/package/2006/relationships"><Relationship Id="rId1" Type="http://schemas.openxmlformats.org/officeDocument/2006/relationships/slideLayout" Target="../slideLayouts/slideLayout4.xml"/></Relationships>
</file>

<file path=ppt/slides/_rels/slide7.xml.rels><?xml version="1.0" encoding="UTF-8" standalone="yes"?>
<Relationships xmlns="http://schemas.openxmlformats.org/package/2006/relationships"><Relationship Id="rId3" Type="http://schemas.openxmlformats.org/officeDocument/2006/relationships/diagramLayout" Target="../diagrams/layout1.xml"/><Relationship Id="rId2" Type="http://schemas.openxmlformats.org/officeDocument/2006/relationships/diagramData" Target="../diagrams/data1.xml"/><Relationship Id="rId1" Type="http://schemas.openxmlformats.org/officeDocument/2006/relationships/slideLayout" Target="../slideLayouts/slideLayout2.xml"/><Relationship Id="rId6" Type="http://schemas.microsoft.com/office/2007/relationships/diagramDrawing" Target="../diagrams/drawing1.xml"/><Relationship Id="rId5" Type="http://schemas.openxmlformats.org/officeDocument/2006/relationships/diagramColors" Target="../diagrams/colors1.xml"/><Relationship Id="rId4" Type="http://schemas.openxmlformats.org/officeDocument/2006/relationships/diagramQuickStyle" Target="../diagrams/quickStyle1.xml"/></Relationships>
</file>

<file path=ppt/slides/_rels/slide8.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9.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0.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1.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4.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5.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6.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7.xml.rels><?xml version="1.0" encoding="UTF-8" standalone="yes"?>
<Relationships xmlns="http://schemas.openxmlformats.org/package/2006/relationships"><Relationship Id="rId1" Type="http://schemas.openxmlformats.org/officeDocument/2006/relationships/slideLayout" Target="../slideLayouts/slideLayout5.xml"/></Relationships>
</file>

<file path=ppt/slides/_rels/slide18.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9.xml.rels><?xml version="1.0" encoding="UTF-8" standalone="yes"?>
<Relationships xmlns="http://schemas.openxmlformats.org/package/2006/relationships"><Relationship Id="rId3" Type="http://schemas.openxmlformats.org/officeDocument/2006/relationships/diagramLayout" Target="../diagrams/layout2.xml"/><Relationship Id="rId2" Type="http://schemas.openxmlformats.org/officeDocument/2006/relationships/diagramData" Target="../diagrams/data2.xml"/><Relationship Id="rId1" Type="http://schemas.openxmlformats.org/officeDocument/2006/relationships/slideLayout" Target="../slideLayouts/slideLayout2.xml"/><Relationship Id="rId6" Type="http://schemas.microsoft.com/office/2007/relationships/diagramDrawing" Target="../diagrams/drawing2.xml"/><Relationship Id="rId5" Type="http://schemas.openxmlformats.org/officeDocument/2006/relationships/diagramColors" Target="../diagrams/colors2.xml"/><Relationship Id="rId4" Type="http://schemas.openxmlformats.org/officeDocument/2006/relationships/diagramQuickStyle" Target="../diagrams/quickStyle2.xml"/></Relationships>
</file>

<file path=ppt/slides/_rels/slide20.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1.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3.xml.rels><?xml version="1.0" encoding="UTF-8" standalone="yes"?>
<Relationships xmlns="http://schemas.openxmlformats.org/package/2006/relationships"><Relationship Id="rId3" Type="http://schemas.openxmlformats.org/officeDocument/2006/relationships/diagramLayout" Target="../diagrams/layout3.xml"/><Relationship Id="rId2" Type="http://schemas.openxmlformats.org/officeDocument/2006/relationships/diagramData" Target="../diagrams/data3.xml"/><Relationship Id="rId1" Type="http://schemas.openxmlformats.org/officeDocument/2006/relationships/slideLayout" Target="../slideLayouts/slideLayout2.xml"/><Relationship Id="rId6" Type="http://schemas.microsoft.com/office/2007/relationships/diagramDrawing" Target="../diagrams/drawing3.xml"/><Relationship Id="rId5" Type="http://schemas.openxmlformats.org/officeDocument/2006/relationships/diagramColors" Target="../diagrams/colors3.xml"/><Relationship Id="rId4" Type="http://schemas.openxmlformats.org/officeDocument/2006/relationships/diagramQuickStyle" Target="../diagrams/quickStyle3.xml"/></Relationships>
</file>

<file path=ppt/slides/_rels/slide24.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5.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6.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7.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8.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9.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0.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1.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4.xml.rels><?xml version="1.0" encoding="UTF-8" standalone="yes"?>
<Relationships xmlns="http://schemas.openxmlformats.org/package/2006/relationships"><Relationship Id="rId2" Type="http://schemas.openxmlformats.org/officeDocument/2006/relationships/image" Target="../media/image2.jpeg"/><Relationship Id="rId1" Type="http://schemas.openxmlformats.org/officeDocument/2006/relationships/slideLayout" Target="../slideLayouts/slideLayout2.xml"/></Relationships>
</file>

<file path=ppt/slides/_rels/slide35.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6.xml.rels><?xml version="1.0" encoding="UTF-8" standalone="yes"?>
<Relationships xmlns="http://schemas.openxmlformats.org/package/2006/relationships"><Relationship Id="rId2" Type="http://schemas.openxmlformats.org/officeDocument/2006/relationships/image" Target="../media/image2.jpeg"/><Relationship Id="rId1" Type="http://schemas.openxmlformats.org/officeDocument/2006/relationships/slideLayout" Target="../slideLayouts/slideLayout2.xml"/></Relationships>
</file>

<file path=ppt/slides/_rels/slide37.xml.rels><?xml version="1.0" encoding="UTF-8" standalone="yes"?>
<Relationships xmlns="http://schemas.openxmlformats.org/package/2006/relationships"><Relationship Id="rId3" Type="http://schemas.openxmlformats.org/officeDocument/2006/relationships/diagramLayout" Target="../diagrams/layout4.xml"/><Relationship Id="rId2" Type="http://schemas.openxmlformats.org/officeDocument/2006/relationships/diagramData" Target="../diagrams/data4.xml"/><Relationship Id="rId1" Type="http://schemas.openxmlformats.org/officeDocument/2006/relationships/slideLayout" Target="../slideLayouts/slideLayout2.xml"/><Relationship Id="rId6" Type="http://schemas.microsoft.com/office/2007/relationships/diagramDrawing" Target="../diagrams/drawing4.xml"/><Relationship Id="rId5" Type="http://schemas.openxmlformats.org/officeDocument/2006/relationships/diagramColors" Target="../diagrams/colors4.xml"/><Relationship Id="rId4" Type="http://schemas.openxmlformats.org/officeDocument/2006/relationships/diagramQuickStyle" Target="../diagrams/quickStyle4.xml"/></Relationships>
</file>

<file path=ppt/slides/_rels/slide38.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9.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40.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41.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4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4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44.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45.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46.xml.rels><?xml version="1.0" encoding="UTF-8" standalone="yes"?>
<Relationships xmlns="http://schemas.openxmlformats.org/package/2006/relationships"><Relationship Id="rId3" Type="http://schemas.openxmlformats.org/officeDocument/2006/relationships/diagramLayout" Target="../diagrams/layout5.xml"/><Relationship Id="rId2" Type="http://schemas.openxmlformats.org/officeDocument/2006/relationships/diagramData" Target="../diagrams/data5.xml"/><Relationship Id="rId1" Type="http://schemas.openxmlformats.org/officeDocument/2006/relationships/slideLayout" Target="../slideLayouts/slideLayout2.xml"/><Relationship Id="rId6" Type="http://schemas.microsoft.com/office/2007/relationships/diagramDrawing" Target="../diagrams/drawing5.xml"/><Relationship Id="rId5" Type="http://schemas.openxmlformats.org/officeDocument/2006/relationships/diagramColors" Target="../diagrams/colors5.xml"/><Relationship Id="rId4" Type="http://schemas.openxmlformats.org/officeDocument/2006/relationships/diagramQuickStyle" Target="../diagrams/quickStyle5.xml"/></Relationships>
</file>

<file path=ppt/slides/_rels/slide47.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48.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49.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50.xml.rels><?xml version="1.0" encoding="UTF-8" standalone="yes"?>
<Relationships xmlns="http://schemas.openxmlformats.org/package/2006/relationships"><Relationship Id="rId3" Type="http://schemas.openxmlformats.org/officeDocument/2006/relationships/diagramLayout" Target="../diagrams/layout6.xml"/><Relationship Id="rId2" Type="http://schemas.openxmlformats.org/officeDocument/2006/relationships/diagramData" Target="../diagrams/data6.xml"/><Relationship Id="rId1" Type="http://schemas.openxmlformats.org/officeDocument/2006/relationships/slideLayout" Target="../slideLayouts/slideLayout2.xml"/><Relationship Id="rId6" Type="http://schemas.microsoft.com/office/2007/relationships/diagramDrawing" Target="../diagrams/drawing6.xml"/><Relationship Id="rId5" Type="http://schemas.openxmlformats.org/officeDocument/2006/relationships/diagramColors" Target="../diagrams/colors6.xml"/><Relationship Id="rId4" Type="http://schemas.openxmlformats.org/officeDocument/2006/relationships/diagramQuickStyle" Target="../diagrams/quickStyle6.xml"/></Relationships>
</file>

<file path=ppt/slides/_rels/slide51.xml.rels><?xml version="1.0" encoding="UTF-8" standalone="yes"?>
<Relationships xmlns="http://schemas.openxmlformats.org/package/2006/relationships"><Relationship Id="rId3" Type="http://schemas.openxmlformats.org/officeDocument/2006/relationships/diagramLayout" Target="../diagrams/layout7.xml"/><Relationship Id="rId2" Type="http://schemas.openxmlformats.org/officeDocument/2006/relationships/diagramData" Target="../diagrams/data7.xml"/><Relationship Id="rId1" Type="http://schemas.openxmlformats.org/officeDocument/2006/relationships/slideLayout" Target="../slideLayouts/slideLayout2.xml"/><Relationship Id="rId6" Type="http://schemas.microsoft.com/office/2007/relationships/diagramDrawing" Target="../diagrams/drawing7.xml"/><Relationship Id="rId5" Type="http://schemas.openxmlformats.org/officeDocument/2006/relationships/diagramColors" Target="../diagrams/colors7.xml"/><Relationship Id="rId4" Type="http://schemas.openxmlformats.org/officeDocument/2006/relationships/diagramQuickStyle" Target="../diagrams/quickStyle7.xml"/></Relationships>
</file>

<file path=ppt/slides/slide1.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useBgFill="1">
        <p:nvSpPr>
          <p:cNvPr id="26" name="Rectangle 25">
            <a:extLst>
              <a:ext uri="{FF2B5EF4-FFF2-40B4-BE49-F238E27FC236}">
                <a16:creationId xmlns:a16="http://schemas.microsoft.com/office/drawing/2014/main" id="{2B577FF9-3543-4875-815D-3D87BD8A2002}"/>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bwMode="white">
          <a:xfrm>
            <a:off x="0" y="0"/>
            <a:ext cx="12192000" cy="6858000"/>
          </a:xfrm>
          <a:prstGeom prst="rect">
            <a:avLst/>
          </a:prstGeom>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defPPr>
              <a:defRPr lang="en-US"/>
            </a:defPPr>
            <a:lvl1pPr marL="0" algn="l" defTabSz="914400" rtl="0" eaLnBrk="1" latinLnBrk="0" hangingPunct="1">
              <a:defRPr sz="1800" kern="1200">
                <a:solidFill>
                  <a:schemeClr val="lt1"/>
                </a:solidFill>
                <a:latin typeface="+mn-lt"/>
                <a:ea typeface="+mn-ea"/>
                <a:cs typeface="+mn-cs"/>
              </a:defRPr>
            </a:lvl1pPr>
            <a:lvl2pPr marL="457200" algn="l" defTabSz="914400" rtl="0" eaLnBrk="1" latinLnBrk="0" hangingPunct="1">
              <a:defRPr sz="1800" kern="1200">
                <a:solidFill>
                  <a:schemeClr val="lt1"/>
                </a:solidFill>
                <a:latin typeface="+mn-lt"/>
                <a:ea typeface="+mn-ea"/>
                <a:cs typeface="+mn-cs"/>
              </a:defRPr>
            </a:lvl2pPr>
            <a:lvl3pPr marL="914400" algn="l" defTabSz="914400" rtl="0" eaLnBrk="1" latinLnBrk="0" hangingPunct="1">
              <a:defRPr sz="1800" kern="1200">
                <a:solidFill>
                  <a:schemeClr val="lt1"/>
                </a:solidFill>
                <a:latin typeface="+mn-lt"/>
                <a:ea typeface="+mn-ea"/>
                <a:cs typeface="+mn-cs"/>
              </a:defRPr>
            </a:lvl3pPr>
            <a:lvl4pPr marL="1371600" algn="l" defTabSz="914400" rtl="0" eaLnBrk="1" latinLnBrk="0" hangingPunct="1">
              <a:defRPr sz="1800" kern="1200">
                <a:solidFill>
                  <a:schemeClr val="lt1"/>
                </a:solidFill>
                <a:latin typeface="+mn-lt"/>
                <a:ea typeface="+mn-ea"/>
                <a:cs typeface="+mn-cs"/>
              </a:defRPr>
            </a:lvl4pPr>
            <a:lvl5pPr marL="1828800" algn="l" defTabSz="914400" rtl="0" eaLnBrk="1" latinLnBrk="0" hangingPunct="1">
              <a:defRPr sz="1800" kern="1200">
                <a:solidFill>
                  <a:schemeClr val="lt1"/>
                </a:solidFill>
                <a:latin typeface="+mn-lt"/>
                <a:ea typeface="+mn-ea"/>
                <a:cs typeface="+mn-cs"/>
              </a:defRPr>
            </a:lvl5pPr>
            <a:lvl6pPr marL="2286000" algn="l" defTabSz="914400" rtl="0" eaLnBrk="1" latinLnBrk="0" hangingPunct="1">
              <a:defRPr sz="1800" kern="1200">
                <a:solidFill>
                  <a:schemeClr val="lt1"/>
                </a:solidFill>
                <a:latin typeface="+mn-lt"/>
                <a:ea typeface="+mn-ea"/>
                <a:cs typeface="+mn-cs"/>
              </a:defRPr>
            </a:lvl6pPr>
            <a:lvl7pPr marL="2743200" algn="l" defTabSz="914400" rtl="0" eaLnBrk="1" latinLnBrk="0" hangingPunct="1">
              <a:defRPr sz="1800" kern="1200">
                <a:solidFill>
                  <a:schemeClr val="lt1"/>
                </a:solidFill>
                <a:latin typeface="+mn-lt"/>
                <a:ea typeface="+mn-ea"/>
                <a:cs typeface="+mn-cs"/>
              </a:defRPr>
            </a:lvl7pPr>
            <a:lvl8pPr marL="3200400" algn="l" defTabSz="914400" rtl="0" eaLnBrk="1" latinLnBrk="0" hangingPunct="1">
              <a:defRPr sz="1800" kern="1200">
                <a:solidFill>
                  <a:schemeClr val="lt1"/>
                </a:solidFill>
                <a:latin typeface="+mn-lt"/>
                <a:ea typeface="+mn-ea"/>
                <a:cs typeface="+mn-cs"/>
              </a:defRPr>
            </a:lvl8pPr>
            <a:lvl9pPr marL="3657600" algn="l" defTabSz="914400" rtl="0" eaLnBrk="1" latinLnBrk="0" hangingPunct="1">
              <a:defRPr sz="1800" kern="1200">
                <a:solidFill>
                  <a:schemeClr val="lt1"/>
                </a:solidFill>
                <a:latin typeface="+mn-lt"/>
                <a:ea typeface="+mn-ea"/>
                <a:cs typeface="+mn-cs"/>
              </a:defRPr>
            </a:lvl9pPr>
          </a:lstStyle>
          <a:p>
            <a:pPr algn="ctr"/>
            <a:endParaRPr lang="en-US"/>
          </a:p>
        </p:txBody>
      </p:sp>
      <p:sp>
        <p:nvSpPr>
          <p:cNvPr id="2" name="Title 1">
            <a:extLst>
              <a:ext uri="{FF2B5EF4-FFF2-40B4-BE49-F238E27FC236}">
                <a16:creationId xmlns:a16="http://schemas.microsoft.com/office/drawing/2014/main" id="{5FAEE354-59FB-B527-CF42-8459B5BF7591}"/>
              </a:ext>
            </a:extLst>
          </p:cNvPr>
          <p:cNvSpPr>
            <a:spLocks noGrp="1"/>
          </p:cNvSpPr>
          <p:nvPr>
            <p:ph type="ctrTitle"/>
          </p:nvPr>
        </p:nvSpPr>
        <p:spPr>
          <a:xfrm>
            <a:off x="874815" y="798703"/>
            <a:ext cx="5221185" cy="3072015"/>
          </a:xfrm>
        </p:spPr>
        <p:txBody>
          <a:bodyPr anchor="b">
            <a:normAutofit/>
          </a:bodyPr>
          <a:lstStyle/>
          <a:p>
            <a:r>
              <a:rPr lang="en-US" dirty="0"/>
              <a:t>Establishing or Refuting Parentage</a:t>
            </a:r>
          </a:p>
        </p:txBody>
      </p:sp>
      <p:sp>
        <p:nvSpPr>
          <p:cNvPr id="3" name="Subtitle 2">
            <a:extLst>
              <a:ext uri="{FF2B5EF4-FFF2-40B4-BE49-F238E27FC236}">
                <a16:creationId xmlns:a16="http://schemas.microsoft.com/office/drawing/2014/main" id="{62B126EB-77D3-A4E7-6C77-642F936BD6CD}"/>
              </a:ext>
            </a:extLst>
          </p:cNvPr>
          <p:cNvSpPr>
            <a:spLocks noGrp="1"/>
          </p:cNvSpPr>
          <p:nvPr>
            <p:ph type="subTitle" idx="1"/>
          </p:nvPr>
        </p:nvSpPr>
        <p:spPr>
          <a:xfrm>
            <a:off x="870148" y="3962792"/>
            <a:ext cx="5221185" cy="2102108"/>
          </a:xfrm>
        </p:spPr>
        <p:txBody>
          <a:bodyPr anchor="t">
            <a:normAutofit/>
          </a:bodyPr>
          <a:lstStyle/>
          <a:p>
            <a:r>
              <a:rPr lang="en-US" dirty="0"/>
              <a:t>Manisha Bhatt, Greater Boston Legal Services</a:t>
            </a:r>
          </a:p>
          <a:p>
            <a:r>
              <a:rPr lang="en-US" dirty="0"/>
              <a:t>Claire Tutwiler, D’Amico Tutwiler</a:t>
            </a:r>
          </a:p>
        </p:txBody>
      </p:sp>
      <p:sp>
        <p:nvSpPr>
          <p:cNvPr id="28" name="Freeform: Shape 27">
            <a:extLst>
              <a:ext uri="{FF2B5EF4-FFF2-40B4-BE49-F238E27FC236}">
                <a16:creationId xmlns:a16="http://schemas.microsoft.com/office/drawing/2014/main" id="{F5569EEC-E12F-4856-B407-02B2813A4AA5}"/>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6604059" y="0"/>
            <a:ext cx="1737401" cy="959536"/>
          </a:xfrm>
          <a:custGeom>
            <a:avLst/>
            <a:gdLst>
              <a:gd name="connsiteX0" fmla="*/ 0 w 1737401"/>
              <a:gd name="connsiteY0" fmla="*/ 0 h 959536"/>
              <a:gd name="connsiteX1" fmla="*/ 123825 w 1737401"/>
              <a:gd name="connsiteY1" fmla="*/ 0 h 959536"/>
              <a:gd name="connsiteX2" fmla="*/ 123825 w 1737401"/>
              <a:gd name="connsiteY2" fmla="*/ 790277 h 959536"/>
              <a:gd name="connsiteX3" fmla="*/ 1490095 w 1737401"/>
              <a:gd name="connsiteY3" fmla="*/ 0 h 959536"/>
              <a:gd name="connsiteX4" fmla="*/ 1737401 w 1737401"/>
              <a:gd name="connsiteY4" fmla="*/ 0 h 959536"/>
              <a:gd name="connsiteX5" fmla="*/ 92869 w 1737401"/>
              <a:gd name="connsiteY5" fmla="*/ 951249 h 959536"/>
              <a:gd name="connsiteX6" fmla="*/ 61913 w 1737401"/>
              <a:gd name="connsiteY6" fmla="*/ 959536 h 959536"/>
              <a:gd name="connsiteX7" fmla="*/ 0 w 1737401"/>
              <a:gd name="connsiteY7" fmla="*/ 897624 h 959536"/>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Lst>
            <a:rect l="l" t="t" r="r" b="b"/>
            <a:pathLst>
              <a:path w="1737401" h="959536">
                <a:moveTo>
                  <a:pt x="0" y="0"/>
                </a:moveTo>
                <a:lnTo>
                  <a:pt x="123825" y="0"/>
                </a:lnTo>
                <a:lnTo>
                  <a:pt x="123825" y="790277"/>
                </a:lnTo>
                <a:lnTo>
                  <a:pt x="1490095" y="0"/>
                </a:lnTo>
                <a:lnTo>
                  <a:pt x="1737401" y="0"/>
                </a:lnTo>
                <a:lnTo>
                  <a:pt x="92869" y="951249"/>
                </a:lnTo>
                <a:cubicBezTo>
                  <a:pt x="83458" y="956688"/>
                  <a:pt x="72780" y="959546"/>
                  <a:pt x="61913" y="959536"/>
                </a:cubicBezTo>
                <a:cubicBezTo>
                  <a:pt x="27719" y="959536"/>
                  <a:pt x="0" y="931818"/>
                  <a:pt x="0" y="897624"/>
                </a:cubicBezTo>
                <a:close/>
              </a:path>
            </a:pathLst>
          </a:custGeom>
          <a:solidFill>
            <a:schemeClr val="accent6"/>
          </a:solidFill>
          <a:ln w="9525" cap="flat">
            <a:noFill/>
            <a:prstDash val="solid"/>
            <a:miter/>
          </a:ln>
        </p:spPr>
        <p:txBody>
          <a:bodyPr rtlCol="0" anchor="ctr"/>
          <a:lstStyle/>
          <a:p>
            <a:endParaRPr lang="en-US"/>
          </a:p>
        </p:txBody>
      </p:sp>
      <p:sp>
        <p:nvSpPr>
          <p:cNvPr id="30" name="Freeform: Shape 29">
            <a:extLst>
              <a:ext uri="{FF2B5EF4-FFF2-40B4-BE49-F238E27FC236}">
                <a16:creationId xmlns:a16="http://schemas.microsoft.com/office/drawing/2014/main" id="{CF860788-3A6A-45A3-B3F1-06F159665603}"/>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10567336" y="1"/>
            <a:ext cx="1155142" cy="591009"/>
          </a:xfrm>
          <a:custGeom>
            <a:avLst/>
            <a:gdLst>
              <a:gd name="connsiteX0" fmla="*/ 1355 w 1155142"/>
              <a:gd name="connsiteY0" fmla="*/ 0 h 591009"/>
              <a:gd name="connsiteX1" fmla="*/ 1153787 w 1155142"/>
              <a:gd name="connsiteY1" fmla="*/ 0 h 591009"/>
              <a:gd name="connsiteX2" fmla="*/ 1155142 w 1155142"/>
              <a:gd name="connsiteY2" fmla="*/ 13438 h 591009"/>
              <a:gd name="connsiteX3" fmla="*/ 577571 w 1155142"/>
              <a:gd name="connsiteY3" fmla="*/ 591009 h 591009"/>
              <a:gd name="connsiteX4" fmla="*/ 0 w 1155142"/>
              <a:gd name="connsiteY4" fmla="*/ 13438 h 591009"/>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1155142" h="591009">
                <a:moveTo>
                  <a:pt x="1355" y="0"/>
                </a:moveTo>
                <a:lnTo>
                  <a:pt x="1153787" y="0"/>
                </a:lnTo>
                <a:lnTo>
                  <a:pt x="1155142" y="13438"/>
                </a:lnTo>
                <a:cubicBezTo>
                  <a:pt x="1155142" y="332422"/>
                  <a:pt x="896555" y="591009"/>
                  <a:pt x="577571" y="591009"/>
                </a:cubicBezTo>
                <a:cubicBezTo>
                  <a:pt x="258587" y="591009"/>
                  <a:pt x="0" y="332422"/>
                  <a:pt x="0" y="13438"/>
                </a:cubicBezTo>
                <a:close/>
              </a:path>
            </a:pathLst>
          </a:custGeom>
          <a:solidFill>
            <a:schemeClr val="accent5"/>
          </a:solidFill>
          <a:ln>
            <a:no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pPr algn="ctr"/>
            <a:endParaRPr lang="en-US"/>
          </a:p>
        </p:txBody>
      </p:sp>
      <p:pic>
        <p:nvPicPr>
          <p:cNvPr id="22" name="Picture 21">
            <a:extLst>
              <a:ext uri="{FF2B5EF4-FFF2-40B4-BE49-F238E27FC236}">
                <a16:creationId xmlns:a16="http://schemas.microsoft.com/office/drawing/2014/main" id="{EAC8C973-FACF-752E-C793-8F5285C3A8D2}"/>
              </a:ext>
            </a:extLst>
          </p:cNvPr>
          <p:cNvPicPr>
            <a:picLocks noChangeAspect="1"/>
          </p:cNvPicPr>
          <p:nvPr/>
        </p:nvPicPr>
        <p:blipFill>
          <a:blip r:embed="rId2"/>
          <a:stretch>
            <a:fillRect/>
          </a:stretch>
        </p:blipFill>
        <p:spPr>
          <a:xfrm>
            <a:off x="6651243" y="1376771"/>
            <a:ext cx="4939504" cy="3721511"/>
          </a:xfrm>
          <a:custGeom>
            <a:avLst/>
            <a:gdLst/>
            <a:ahLst/>
            <a:cxnLst/>
            <a:rect l="l" t="t" r="r" b="b"/>
            <a:pathLst>
              <a:path w="4579832" h="5347063">
                <a:moveTo>
                  <a:pt x="106985" y="0"/>
                </a:moveTo>
                <a:lnTo>
                  <a:pt x="4472847" y="0"/>
                </a:lnTo>
                <a:cubicBezTo>
                  <a:pt x="4531933" y="0"/>
                  <a:pt x="4579832" y="47899"/>
                  <a:pt x="4579832" y="106985"/>
                </a:cubicBezTo>
                <a:lnTo>
                  <a:pt x="4579832" y="5240078"/>
                </a:lnTo>
                <a:cubicBezTo>
                  <a:pt x="4579832" y="5299164"/>
                  <a:pt x="4531933" y="5347063"/>
                  <a:pt x="4472847" y="5347063"/>
                </a:cubicBezTo>
                <a:lnTo>
                  <a:pt x="106985" y="5347063"/>
                </a:lnTo>
                <a:cubicBezTo>
                  <a:pt x="47899" y="5347063"/>
                  <a:pt x="0" y="5299164"/>
                  <a:pt x="0" y="5240078"/>
                </a:cubicBezTo>
                <a:lnTo>
                  <a:pt x="0" y="106985"/>
                </a:lnTo>
                <a:cubicBezTo>
                  <a:pt x="0" y="47899"/>
                  <a:pt x="47899" y="0"/>
                  <a:pt x="106985" y="0"/>
                </a:cubicBezTo>
                <a:close/>
              </a:path>
            </a:pathLst>
          </a:custGeom>
        </p:spPr>
      </p:pic>
      <p:sp>
        <p:nvSpPr>
          <p:cNvPr id="32" name="Freeform: Shape 31">
            <a:extLst>
              <a:ext uri="{FF2B5EF4-FFF2-40B4-BE49-F238E27FC236}">
                <a16:creationId xmlns:a16="http://schemas.microsoft.com/office/drawing/2014/main" id="{DF1E3393-B852-4883-B778-ED3525112942}"/>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12032259" y="2916245"/>
            <a:ext cx="159741" cy="552996"/>
          </a:xfrm>
          <a:custGeom>
            <a:avLst/>
            <a:gdLst>
              <a:gd name="connsiteX0" fmla="*/ 159741 w 159741"/>
              <a:gd name="connsiteY0" fmla="*/ 0 h 552996"/>
              <a:gd name="connsiteX1" fmla="*/ 159741 w 159741"/>
              <a:gd name="connsiteY1" fmla="*/ 552996 h 552996"/>
              <a:gd name="connsiteX2" fmla="*/ 141849 w 159741"/>
              <a:gd name="connsiteY2" fmla="*/ 543285 h 552996"/>
              <a:gd name="connsiteX3" fmla="*/ 0 w 159741"/>
              <a:gd name="connsiteY3" fmla="*/ 276498 h 552996"/>
              <a:gd name="connsiteX4" fmla="*/ 141849 w 159741"/>
              <a:gd name="connsiteY4" fmla="*/ 9711 h 552996"/>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159741" h="552996">
                <a:moveTo>
                  <a:pt x="159741" y="0"/>
                </a:moveTo>
                <a:lnTo>
                  <a:pt x="159741" y="552996"/>
                </a:lnTo>
                <a:lnTo>
                  <a:pt x="141849" y="543285"/>
                </a:lnTo>
                <a:cubicBezTo>
                  <a:pt x="56268" y="485467"/>
                  <a:pt x="0" y="387554"/>
                  <a:pt x="0" y="276498"/>
                </a:cubicBezTo>
                <a:cubicBezTo>
                  <a:pt x="0" y="165443"/>
                  <a:pt x="56268" y="67529"/>
                  <a:pt x="141849" y="9711"/>
                </a:cubicBezTo>
                <a:close/>
              </a:path>
            </a:pathLst>
          </a:custGeom>
          <a:solidFill>
            <a:schemeClr val="accent2"/>
          </a:solidFill>
          <a:ln w="127000">
            <a:no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pPr algn="ctr"/>
            <a:endParaRPr lang="en-US"/>
          </a:p>
        </p:txBody>
      </p:sp>
      <p:sp>
        <p:nvSpPr>
          <p:cNvPr id="34" name="Freeform: Shape 33">
            <a:extLst>
              <a:ext uri="{FF2B5EF4-FFF2-40B4-BE49-F238E27FC236}">
                <a16:creationId xmlns:a16="http://schemas.microsoft.com/office/drawing/2014/main" id="{39853D09-4205-4CC7-83EB-288E886AC9E4}"/>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7148440" y="5717906"/>
            <a:ext cx="1771609" cy="1140095"/>
          </a:xfrm>
          <a:custGeom>
            <a:avLst/>
            <a:gdLst>
              <a:gd name="connsiteX0" fmla="*/ 1561721 w 1771609"/>
              <a:gd name="connsiteY0" fmla="*/ 763041 h 1140095"/>
              <a:gd name="connsiteX1" fmla="*/ 1623024 w 1771609"/>
              <a:gd name="connsiteY1" fmla="*/ 792810 h 1140095"/>
              <a:gd name="connsiteX2" fmla="*/ 1711735 w 1771609"/>
              <a:gd name="connsiteY2" fmla="*/ 970132 h 1140095"/>
              <a:gd name="connsiteX3" fmla="*/ 1771609 w 1771609"/>
              <a:gd name="connsiteY3" fmla="*/ 1140095 h 1140095"/>
              <a:gd name="connsiteX4" fmla="*/ 1637225 w 1771609"/>
              <a:gd name="connsiteY4" fmla="*/ 1140095 h 1140095"/>
              <a:gd name="connsiteX5" fmla="*/ 1594820 w 1771609"/>
              <a:gd name="connsiteY5" fmla="*/ 1019711 h 1140095"/>
              <a:gd name="connsiteX6" fmla="*/ 1513200 w 1771609"/>
              <a:gd name="connsiteY6" fmla="*/ 856627 h 1140095"/>
              <a:gd name="connsiteX7" fmla="*/ 1538499 w 1771609"/>
              <a:gd name="connsiteY7" fmla="*/ 770415 h 1140095"/>
              <a:gd name="connsiteX8" fmla="*/ 1561721 w 1771609"/>
              <a:gd name="connsiteY8" fmla="*/ 763041 h 1140095"/>
              <a:gd name="connsiteX9" fmla="*/ 933455 w 1771609"/>
              <a:gd name="connsiteY9" fmla="*/ 161309 h 1140095"/>
              <a:gd name="connsiteX10" fmla="*/ 957797 w 1771609"/>
              <a:gd name="connsiteY10" fmla="*/ 167970 h 1140095"/>
              <a:gd name="connsiteX11" fmla="*/ 1286982 w 1771609"/>
              <a:gd name="connsiteY11" fmla="*/ 387616 h 1140095"/>
              <a:gd name="connsiteX12" fmla="*/ 1293725 w 1771609"/>
              <a:gd name="connsiteY12" fmla="*/ 477075 h 1140095"/>
              <a:gd name="connsiteX13" fmla="*/ 1245453 w 1771609"/>
              <a:gd name="connsiteY13" fmla="*/ 499154 h 1140095"/>
              <a:gd name="connsiteX14" fmla="*/ 1245167 w 1771609"/>
              <a:gd name="connsiteY14" fmla="*/ 499154 h 1140095"/>
              <a:gd name="connsiteX15" fmla="*/ 1203638 w 1771609"/>
              <a:gd name="connsiteY15" fmla="*/ 484104 h 1140095"/>
              <a:gd name="connsiteX16" fmla="*/ 900647 w 1771609"/>
              <a:gd name="connsiteY16" fmla="*/ 281508 h 1140095"/>
              <a:gd name="connsiteX17" fmla="*/ 872454 w 1771609"/>
              <a:gd name="connsiteY17" fmla="*/ 196164 h 1140095"/>
              <a:gd name="connsiteX18" fmla="*/ 933455 w 1771609"/>
              <a:gd name="connsiteY18" fmla="*/ 161309 h 1140095"/>
              <a:gd name="connsiteX19" fmla="*/ 256260 w 1771609"/>
              <a:gd name="connsiteY19" fmla="*/ 29 h 1140095"/>
              <a:gd name="connsiteX20" fmla="*/ 454020 w 1771609"/>
              <a:gd name="connsiteY20" fmla="*/ 13474 h 1140095"/>
              <a:gd name="connsiteX21" fmla="*/ 509236 w 1771609"/>
              <a:gd name="connsiteY21" fmla="*/ 84182 h 1140095"/>
              <a:gd name="connsiteX22" fmla="*/ 445829 w 1771609"/>
              <a:gd name="connsiteY22" fmla="*/ 139871 h 1140095"/>
              <a:gd name="connsiteX23" fmla="*/ 437447 w 1771609"/>
              <a:gd name="connsiteY23" fmla="*/ 139395 h 1140095"/>
              <a:gd name="connsiteX24" fmla="*/ 73211 w 1771609"/>
              <a:gd name="connsiteY24" fmla="*/ 137204 h 1140095"/>
              <a:gd name="connsiteX25" fmla="*/ 749 w 1771609"/>
              <a:gd name="connsiteY25" fmla="*/ 84082 h 1140095"/>
              <a:gd name="connsiteX26" fmla="*/ 53871 w 1771609"/>
              <a:gd name="connsiteY26" fmla="*/ 11621 h 1140095"/>
              <a:gd name="connsiteX27" fmla="*/ 58352 w 1771609"/>
              <a:gd name="connsiteY27" fmla="*/ 11093 h 1140095"/>
              <a:gd name="connsiteX28" fmla="*/ 256260 w 1771609"/>
              <a:gd name="connsiteY28" fmla="*/ 29 h 1140095"/>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 ang="0">
                <a:pos x="connsiteX12" y="connsiteY12"/>
              </a:cxn>
              <a:cxn ang="0">
                <a:pos x="connsiteX13" y="connsiteY13"/>
              </a:cxn>
              <a:cxn ang="0">
                <a:pos x="connsiteX14" y="connsiteY14"/>
              </a:cxn>
              <a:cxn ang="0">
                <a:pos x="connsiteX15" y="connsiteY15"/>
              </a:cxn>
              <a:cxn ang="0">
                <a:pos x="connsiteX16" y="connsiteY16"/>
              </a:cxn>
              <a:cxn ang="0">
                <a:pos x="connsiteX17" y="connsiteY17"/>
              </a:cxn>
              <a:cxn ang="0">
                <a:pos x="connsiteX18" y="connsiteY18"/>
              </a:cxn>
              <a:cxn ang="0">
                <a:pos x="connsiteX19" y="connsiteY19"/>
              </a:cxn>
              <a:cxn ang="0">
                <a:pos x="connsiteX20" y="connsiteY20"/>
              </a:cxn>
              <a:cxn ang="0">
                <a:pos x="connsiteX21" y="connsiteY21"/>
              </a:cxn>
              <a:cxn ang="0">
                <a:pos x="connsiteX22" y="connsiteY22"/>
              </a:cxn>
              <a:cxn ang="0">
                <a:pos x="connsiteX23" y="connsiteY23"/>
              </a:cxn>
              <a:cxn ang="0">
                <a:pos x="connsiteX24" y="connsiteY24"/>
              </a:cxn>
              <a:cxn ang="0">
                <a:pos x="connsiteX25" y="connsiteY25"/>
              </a:cxn>
              <a:cxn ang="0">
                <a:pos x="connsiteX26" y="connsiteY26"/>
              </a:cxn>
              <a:cxn ang="0">
                <a:pos x="connsiteX27" y="connsiteY27"/>
              </a:cxn>
              <a:cxn ang="0">
                <a:pos x="connsiteX28" y="connsiteY28"/>
              </a:cxn>
            </a:cxnLst>
            <a:rect l="l" t="t" r="r" b="b"/>
            <a:pathLst>
              <a:path w="1771609" h="1140095">
                <a:moveTo>
                  <a:pt x="1561721" y="763041"/>
                </a:moveTo>
                <a:cubicBezTo>
                  <a:pt x="1585506" y="760324"/>
                  <a:pt x="1609722" y="771249"/>
                  <a:pt x="1623024" y="792810"/>
                </a:cubicBezTo>
                <a:cubicBezTo>
                  <a:pt x="1656300" y="850065"/>
                  <a:pt x="1685920" y="909291"/>
                  <a:pt x="1711735" y="970132"/>
                </a:cubicBezTo>
                <a:lnTo>
                  <a:pt x="1771609" y="1140095"/>
                </a:lnTo>
                <a:lnTo>
                  <a:pt x="1637225" y="1140095"/>
                </a:lnTo>
                <a:lnTo>
                  <a:pt x="1594820" y="1019711"/>
                </a:lnTo>
                <a:cubicBezTo>
                  <a:pt x="1571072" y="963753"/>
                  <a:pt x="1543818" y="909282"/>
                  <a:pt x="1513200" y="856627"/>
                </a:cubicBezTo>
                <a:cubicBezTo>
                  <a:pt x="1496379" y="825834"/>
                  <a:pt x="1507704" y="787236"/>
                  <a:pt x="1538499" y="770415"/>
                </a:cubicBezTo>
                <a:cubicBezTo>
                  <a:pt x="1545912" y="766367"/>
                  <a:pt x="1553792" y="763946"/>
                  <a:pt x="1561721" y="763041"/>
                </a:cubicBezTo>
                <a:close/>
                <a:moveTo>
                  <a:pt x="933455" y="161309"/>
                </a:moveTo>
                <a:cubicBezTo>
                  <a:pt x="941693" y="161855"/>
                  <a:pt x="949959" y="164025"/>
                  <a:pt x="957797" y="167970"/>
                </a:cubicBezTo>
                <a:cubicBezTo>
                  <a:pt x="1076184" y="227289"/>
                  <a:pt x="1186759" y="301068"/>
                  <a:pt x="1286982" y="387616"/>
                </a:cubicBezTo>
                <a:cubicBezTo>
                  <a:pt x="1313547" y="410457"/>
                  <a:pt x="1316566" y="450510"/>
                  <a:pt x="1293725" y="477075"/>
                </a:cubicBezTo>
                <a:cubicBezTo>
                  <a:pt x="1281638" y="491137"/>
                  <a:pt x="1263998" y="499204"/>
                  <a:pt x="1245453" y="499154"/>
                </a:cubicBezTo>
                <a:lnTo>
                  <a:pt x="1245167" y="499154"/>
                </a:lnTo>
                <a:cubicBezTo>
                  <a:pt x="1229965" y="499301"/>
                  <a:pt x="1215220" y="493956"/>
                  <a:pt x="1203638" y="484104"/>
                </a:cubicBezTo>
                <a:cubicBezTo>
                  <a:pt x="1111407" y="404300"/>
                  <a:pt x="1009633" y="336248"/>
                  <a:pt x="900647" y="281508"/>
                </a:cubicBezTo>
                <a:cubicBezTo>
                  <a:pt x="869295" y="265726"/>
                  <a:pt x="856672" y="227516"/>
                  <a:pt x="872454" y="196164"/>
                </a:cubicBezTo>
                <a:cubicBezTo>
                  <a:pt x="884290" y="172650"/>
                  <a:pt x="908742" y="159670"/>
                  <a:pt x="933455" y="161309"/>
                </a:cubicBezTo>
                <a:close/>
                <a:moveTo>
                  <a:pt x="256260" y="29"/>
                </a:moveTo>
                <a:cubicBezTo>
                  <a:pt x="322331" y="427"/>
                  <a:pt x="388378" y="4909"/>
                  <a:pt x="454020" y="13474"/>
                </a:cubicBezTo>
                <a:cubicBezTo>
                  <a:pt x="488793" y="17752"/>
                  <a:pt x="513514" y="49409"/>
                  <a:pt x="509236" y="84182"/>
                </a:cubicBezTo>
                <a:cubicBezTo>
                  <a:pt x="505303" y="116151"/>
                  <a:pt x="478038" y="140098"/>
                  <a:pt x="445829" y="139871"/>
                </a:cubicBezTo>
                <a:cubicBezTo>
                  <a:pt x="443027" y="139899"/>
                  <a:pt x="440227" y="139740"/>
                  <a:pt x="437447" y="139395"/>
                </a:cubicBezTo>
                <a:cubicBezTo>
                  <a:pt x="316592" y="123615"/>
                  <a:pt x="194247" y="122878"/>
                  <a:pt x="73211" y="137204"/>
                </a:cubicBezTo>
                <a:cubicBezTo>
                  <a:pt x="38532" y="142545"/>
                  <a:pt x="6090" y="118762"/>
                  <a:pt x="749" y="84082"/>
                </a:cubicBezTo>
                <a:cubicBezTo>
                  <a:pt x="-4591" y="49403"/>
                  <a:pt x="19192" y="16961"/>
                  <a:pt x="53871" y="11621"/>
                </a:cubicBezTo>
                <a:cubicBezTo>
                  <a:pt x="55358" y="11392"/>
                  <a:pt x="56852" y="11216"/>
                  <a:pt x="58352" y="11093"/>
                </a:cubicBezTo>
                <a:cubicBezTo>
                  <a:pt x="124093" y="3319"/>
                  <a:pt x="190189" y="-369"/>
                  <a:pt x="256260" y="29"/>
                </a:cubicBezTo>
                <a:close/>
              </a:path>
            </a:pathLst>
          </a:custGeom>
          <a:solidFill>
            <a:schemeClr val="accent4"/>
          </a:solidFill>
          <a:ln w="9525" cap="flat">
            <a:noFill/>
            <a:prstDash val="solid"/>
            <a:miter/>
          </a:ln>
        </p:spPr>
        <p:txBody>
          <a:bodyPr rtlCol="0" anchor="ctr"/>
          <a:lstStyle/>
          <a:p>
            <a:endParaRPr lang="en-US"/>
          </a:p>
        </p:txBody>
      </p:sp>
      <p:sp>
        <p:nvSpPr>
          <p:cNvPr id="36" name="Freeform: Shape 35">
            <a:extLst>
              <a:ext uri="{FF2B5EF4-FFF2-40B4-BE49-F238E27FC236}">
                <a16:creationId xmlns:a16="http://schemas.microsoft.com/office/drawing/2014/main" id="{0D040B79-3E73-4A31-840D-D6B9C9FDFC46}"/>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6647511" y="6258756"/>
            <a:ext cx="1565940" cy="599245"/>
          </a:xfrm>
          <a:custGeom>
            <a:avLst/>
            <a:gdLst>
              <a:gd name="connsiteX0" fmla="*/ 782970 w 1565940"/>
              <a:gd name="connsiteY0" fmla="*/ 0 h 599245"/>
              <a:gd name="connsiteX1" fmla="*/ 1528042 w 1565940"/>
              <a:gd name="connsiteY1" fmla="*/ 480469 h 599245"/>
              <a:gd name="connsiteX2" fmla="*/ 1565940 w 1565940"/>
              <a:gd name="connsiteY2" fmla="*/ 599245 h 599245"/>
              <a:gd name="connsiteX3" fmla="*/ 0 w 1565940"/>
              <a:gd name="connsiteY3" fmla="*/ 599245 h 599245"/>
              <a:gd name="connsiteX4" fmla="*/ 37898 w 1565940"/>
              <a:gd name="connsiteY4" fmla="*/ 480469 h 599245"/>
              <a:gd name="connsiteX5" fmla="*/ 782970 w 1565940"/>
              <a:gd name="connsiteY5" fmla="*/ 0 h 599245"/>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Lst>
            <a:rect l="l" t="t" r="r" b="b"/>
            <a:pathLst>
              <a:path w="1565940" h="599245">
                <a:moveTo>
                  <a:pt x="782970" y="0"/>
                </a:moveTo>
                <a:cubicBezTo>
                  <a:pt x="1117910" y="0"/>
                  <a:pt x="1405287" y="198118"/>
                  <a:pt x="1528042" y="480469"/>
                </a:cubicBezTo>
                <a:lnTo>
                  <a:pt x="1565940" y="599245"/>
                </a:lnTo>
                <a:lnTo>
                  <a:pt x="0" y="599245"/>
                </a:lnTo>
                <a:lnTo>
                  <a:pt x="37898" y="480469"/>
                </a:lnTo>
                <a:cubicBezTo>
                  <a:pt x="160653" y="198118"/>
                  <a:pt x="448030" y="0"/>
                  <a:pt x="782970" y="0"/>
                </a:cubicBezTo>
                <a:close/>
              </a:path>
            </a:pathLst>
          </a:custGeom>
          <a:solidFill>
            <a:schemeClr val="accent2"/>
          </a:solidFill>
          <a:ln>
            <a:no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pPr algn="ctr"/>
            <a:endParaRPr lang="en-US" dirty="0"/>
          </a:p>
        </p:txBody>
      </p:sp>
      <p:sp>
        <p:nvSpPr>
          <p:cNvPr id="38" name="Freeform: Shape 37">
            <a:extLst>
              <a:ext uri="{FF2B5EF4-FFF2-40B4-BE49-F238E27FC236}">
                <a16:creationId xmlns:a16="http://schemas.microsoft.com/office/drawing/2014/main" id="{156C6AE5-3F8B-42AC-9EA4-1B686A11E93F}"/>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10643820" y="5835650"/>
            <a:ext cx="1548180" cy="1022351"/>
          </a:xfrm>
          <a:custGeom>
            <a:avLst/>
            <a:gdLst>
              <a:gd name="connsiteX0" fmla="*/ 61913 w 1548180"/>
              <a:gd name="connsiteY0" fmla="*/ 0 h 1022351"/>
              <a:gd name="connsiteX1" fmla="*/ 1548180 w 1548180"/>
              <a:gd name="connsiteY1" fmla="*/ 0 h 1022351"/>
              <a:gd name="connsiteX2" fmla="*/ 1548180 w 1548180"/>
              <a:gd name="connsiteY2" fmla="*/ 123825 h 1022351"/>
              <a:gd name="connsiteX3" fmla="*/ 123825 w 1548180"/>
              <a:gd name="connsiteY3" fmla="*/ 123825 h 1022351"/>
              <a:gd name="connsiteX4" fmla="*/ 123825 w 1548180"/>
              <a:gd name="connsiteY4" fmla="*/ 1022351 h 1022351"/>
              <a:gd name="connsiteX5" fmla="*/ 0 w 1548180"/>
              <a:gd name="connsiteY5" fmla="*/ 1022351 h 1022351"/>
              <a:gd name="connsiteX6" fmla="*/ 0 w 1548180"/>
              <a:gd name="connsiteY6" fmla="*/ 61913 h 1022351"/>
              <a:gd name="connsiteX7" fmla="*/ 61913 w 1548180"/>
              <a:gd name="connsiteY7" fmla="*/ 0 h 1022351"/>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Lst>
            <a:rect l="l" t="t" r="r" b="b"/>
            <a:pathLst>
              <a:path w="1548180" h="1022351">
                <a:moveTo>
                  <a:pt x="61913" y="0"/>
                </a:moveTo>
                <a:lnTo>
                  <a:pt x="1548180" y="0"/>
                </a:lnTo>
                <a:lnTo>
                  <a:pt x="1548180" y="123825"/>
                </a:lnTo>
                <a:lnTo>
                  <a:pt x="123825" y="123825"/>
                </a:lnTo>
                <a:lnTo>
                  <a:pt x="123825" y="1022351"/>
                </a:lnTo>
                <a:lnTo>
                  <a:pt x="0" y="1022351"/>
                </a:lnTo>
                <a:lnTo>
                  <a:pt x="0" y="61913"/>
                </a:lnTo>
                <a:cubicBezTo>
                  <a:pt x="0" y="27719"/>
                  <a:pt x="27719" y="0"/>
                  <a:pt x="61913" y="0"/>
                </a:cubicBezTo>
                <a:close/>
              </a:path>
            </a:pathLst>
          </a:custGeom>
          <a:solidFill>
            <a:schemeClr val="accent6"/>
          </a:solidFill>
          <a:ln w="9525" cap="flat">
            <a:noFill/>
            <a:prstDash val="solid"/>
            <a:miter/>
          </a:ln>
        </p:spPr>
        <p:txBody>
          <a:bodyPr rtlCol="0" anchor="ctr"/>
          <a:lstStyle/>
          <a:p>
            <a:endParaRPr lang="en-US"/>
          </a:p>
        </p:txBody>
      </p:sp>
    </p:spTree>
    <p:extLst>
      <p:ext uri="{BB962C8B-B14F-4D97-AF65-F5344CB8AC3E}">
        <p14:creationId xmlns:p14="http://schemas.microsoft.com/office/powerpoint/2010/main" val="1185508640"/>
      </p:ext>
    </p:extLst>
  </p:cSld>
  <p:clrMapOvr>
    <a:masterClrMapping/>
  </p:clrMapOvr>
</p:sld>
</file>

<file path=ppt/slides/slide2.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useBgFill="1">
        <p:nvSpPr>
          <p:cNvPr id="8" name="Rectangle 7">
            <a:extLst>
              <a:ext uri="{FF2B5EF4-FFF2-40B4-BE49-F238E27FC236}">
                <a16:creationId xmlns:a16="http://schemas.microsoft.com/office/drawing/2014/main" id="{1BB867FF-FC45-48F7-8104-F89BE54909F1}"/>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3048" y="0"/>
            <a:ext cx="12188952" cy="6858000"/>
          </a:xfrm>
          <a:prstGeom prst="rect">
            <a:avLst/>
          </a:prstGeom>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0" name="Freeform: Shape 9">
            <a:extLst>
              <a:ext uri="{FF2B5EF4-FFF2-40B4-BE49-F238E27FC236}">
                <a16:creationId xmlns:a16="http://schemas.microsoft.com/office/drawing/2014/main" id="{8BB56887-D0D5-4F0C-9E19-7247EB83C8B7}"/>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10208695" y="1"/>
            <a:ext cx="1135066" cy="477997"/>
          </a:xfrm>
          <a:custGeom>
            <a:avLst/>
            <a:gdLst>
              <a:gd name="connsiteX0" fmla="*/ 0 w 1135066"/>
              <a:gd name="connsiteY0" fmla="*/ 0 h 477997"/>
              <a:gd name="connsiteX1" fmla="*/ 1135066 w 1135066"/>
              <a:gd name="connsiteY1" fmla="*/ 0 h 477997"/>
              <a:gd name="connsiteX2" fmla="*/ 1133370 w 1135066"/>
              <a:gd name="connsiteY2" fmla="*/ 16827 h 477997"/>
              <a:gd name="connsiteX3" fmla="*/ 567533 w 1135066"/>
              <a:gd name="connsiteY3" fmla="*/ 477997 h 477997"/>
              <a:gd name="connsiteX4" fmla="*/ 1696 w 1135066"/>
              <a:gd name="connsiteY4" fmla="*/ 16827 h 477997"/>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1135066" h="477997">
                <a:moveTo>
                  <a:pt x="0" y="0"/>
                </a:moveTo>
                <a:lnTo>
                  <a:pt x="1135066" y="0"/>
                </a:lnTo>
                <a:lnTo>
                  <a:pt x="1133370" y="16827"/>
                </a:lnTo>
                <a:cubicBezTo>
                  <a:pt x="1079514" y="280016"/>
                  <a:pt x="846644" y="477997"/>
                  <a:pt x="567533" y="477997"/>
                </a:cubicBezTo>
                <a:cubicBezTo>
                  <a:pt x="288422" y="477997"/>
                  <a:pt x="55552" y="280016"/>
                  <a:pt x="1696" y="16827"/>
                </a:cubicBezTo>
                <a:close/>
              </a:path>
            </a:pathLst>
          </a:custGeom>
          <a:solidFill>
            <a:schemeClr val="accent4"/>
          </a:solidFill>
          <a:ln>
            <a:no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pPr algn="ctr"/>
            <a:endParaRPr lang="en-US"/>
          </a:p>
        </p:txBody>
      </p:sp>
      <p:sp>
        <p:nvSpPr>
          <p:cNvPr id="12" name="Arc 11">
            <a:extLst>
              <a:ext uri="{FF2B5EF4-FFF2-40B4-BE49-F238E27FC236}">
                <a16:creationId xmlns:a16="http://schemas.microsoft.com/office/drawing/2014/main" id="{081E4A58-353D-44AE-B2FC-2A74E2E400F7}"/>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rot="5400000" flipV="1">
            <a:off x="555710" y="2183223"/>
            <a:ext cx="4083433" cy="4083433"/>
          </a:xfrm>
          <a:prstGeom prst="arc">
            <a:avLst/>
          </a:prstGeom>
          <a:ln w="127000" cap="rnd">
            <a:solidFill>
              <a:schemeClr val="accent4"/>
            </a:solidFill>
            <a:prstDash val="dash"/>
          </a:ln>
        </p:spPr>
        <p:style>
          <a:lnRef idx="1">
            <a:schemeClr val="accent1"/>
          </a:lnRef>
          <a:fillRef idx="0">
            <a:schemeClr val="accent1"/>
          </a:fillRef>
          <a:effectRef idx="0">
            <a:schemeClr val="accent1"/>
          </a:effectRef>
          <a:fontRef idx="minor">
            <a:schemeClr val="tx1"/>
          </a:fontRef>
        </p:style>
        <p:txBody>
          <a:bodyPr rtlCol="0" anchor="ctr"/>
          <a:lstStyle/>
          <a:p>
            <a:pPr algn="ctr"/>
            <a:endParaRPr lang="en-US" dirty="0"/>
          </a:p>
        </p:txBody>
      </p:sp>
      <p:sp>
        <p:nvSpPr>
          <p:cNvPr id="3" name="Content Placeholder 2">
            <a:extLst>
              <a:ext uri="{FF2B5EF4-FFF2-40B4-BE49-F238E27FC236}">
                <a16:creationId xmlns:a16="http://schemas.microsoft.com/office/drawing/2014/main" id="{71B67DED-1F98-2964-0F2B-F5D6F2C21F94}"/>
              </a:ext>
            </a:extLst>
          </p:cNvPr>
          <p:cNvSpPr>
            <a:spLocks noGrp="1"/>
          </p:cNvSpPr>
          <p:nvPr>
            <p:ph idx="4294967295"/>
          </p:nvPr>
        </p:nvSpPr>
        <p:spPr>
          <a:xfrm>
            <a:off x="838200" y="1825625"/>
            <a:ext cx="10515600" cy="4351338"/>
          </a:xfrm>
        </p:spPr>
        <p:txBody>
          <a:bodyPr vert="horz" lIns="91440" tIns="45720" rIns="91440" bIns="45720" rtlCol="0" anchor="t">
            <a:normAutofit/>
          </a:bodyPr>
          <a:lstStyle/>
          <a:p>
            <a:pPr marL="0" indent="0">
              <a:buNone/>
            </a:pPr>
            <a:r>
              <a:rPr lang="en-US" sz="4400" dirty="0"/>
              <a:t>Prior to making orders for the care, custody, and maintenance of children born to unmarried parents, the parentage of a child must formally be established.  </a:t>
            </a:r>
          </a:p>
          <a:p>
            <a:endParaRPr lang="en-US"/>
          </a:p>
        </p:txBody>
      </p:sp>
    </p:spTree>
    <p:extLst>
      <p:ext uri="{BB962C8B-B14F-4D97-AF65-F5344CB8AC3E}">
        <p14:creationId xmlns:p14="http://schemas.microsoft.com/office/powerpoint/2010/main" val="4219305370"/>
      </p:ext>
    </p:extLst>
  </p:cSld>
  <p:clrMapOvr>
    <a:masterClrMapping/>
  </p:clrMapOvr>
</p:sld>
</file>

<file path=ppt/slides/slide3.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useBgFill="1">
        <p:nvSpPr>
          <p:cNvPr id="18" name="Rectangle 17">
            <a:extLst>
              <a:ext uri="{FF2B5EF4-FFF2-40B4-BE49-F238E27FC236}">
                <a16:creationId xmlns:a16="http://schemas.microsoft.com/office/drawing/2014/main" id="{F13C74B1-5B17-4795-BED0-7140497B445A}"/>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0" y="0"/>
            <a:ext cx="12188952" cy="6858000"/>
          </a:xfrm>
          <a:prstGeom prst="rect">
            <a:avLst/>
          </a:prstGeom>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0" name="sketchy line">
            <a:extLst>
              <a:ext uri="{FF2B5EF4-FFF2-40B4-BE49-F238E27FC236}">
                <a16:creationId xmlns:a16="http://schemas.microsoft.com/office/drawing/2014/main" id="{D4974D33-8DC5-464E-8C6D-BE58F0669C17}"/>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640080" y="2586994"/>
            <a:ext cx="3474720" cy="18288"/>
          </a:xfrm>
          <a:custGeom>
            <a:avLst/>
            <a:gdLst>
              <a:gd name="connsiteX0" fmla="*/ 0 w 3474720"/>
              <a:gd name="connsiteY0" fmla="*/ 0 h 18288"/>
              <a:gd name="connsiteX1" fmla="*/ 694944 w 3474720"/>
              <a:gd name="connsiteY1" fmla="*/ 0 h 18288"/>
              <a:gd name="connsiteX2" fmla="*/ 1355141 w 3474720"/>
              <a:gd name="connsiteY2" fmla="*/ 0 h 18288"/>
              <a:gd name="connsiteX3" fmla="*/ 2015338 w 3474720"/>
              <a:gd name="connsiteY3" fmla="*/ 0 h 18288"/>
              <a:gd name="connsiteX4" fmla="*/ 2779776 w 3474720"/>
              <a:gd name="connsiteY4" fmla="*/ 0 h 18288"/>
              <a:gd name="connsiteX5" fmla="*/ 3474720 w 3474720"/>
              <a:gd name="connsiteY5" fmla="*/ 0 h 18288"/>
              <a:gd name="connsiteX6" fmla="*/ 3474720 w 3474720"/>
              <a:gd name="connsiteY6" fmla="*/ 18288 h 18288"/>
              <a:gd name="connsiteX7" fmla="*/ 2779776 w 3474720"/>
              <a:gd name="connsiteY7" fmla="*/ 18288 h 18288"/>
              <a:gd name="connsiteX8" fmla="*/ 2189074 w 3474720"/>
              <a:gd name="connsiteY8" fmla="*/ 18288 h 18288"/>
              <a:gd name="connsiteX9" fmla="*/ 1528877 w 3474720"/>
              <a:gd name="connsiteY9" fmla="*/ 18288 h 18288"/>
              <a:gd name="connsiteX10" fmla="*/ 868680 w 3474720"/>
              <a:gd name="connsiteY10" fmla="*/ 18288 h 18288"/>
              <a:gd name="connsiteX11" fmla="*/ 0 w 3474720"/>
              <a:gd name="connsiteY11" fmla="*/ 18288 h 18288"/>
              <a:gd name="connsiteX12" fmla="*/ 0 w 3474720"/>
              <a:gd name="connsiteY12" fmla="*/ 0 h 18288"/>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 ang="0">
                <a:pos x="connsiteX12" y="connsiteY12"/>
              </a:cxn>
            </a:cxnLst>
            <a:rect l="l" t="t" r="r" b="b"/>
            <a:pathLst>
              <a:path w="3474720" h="18288" fill="none" extrusionOk="0">
                <a:moveTo>
                  <a:pt x="0" y="0"/>
                </a:moveTo>
                <a:cubicBezTo>
                  <a:pt x="224454" y="-14544"/>
                  <a:pt x="495407" y="26540"/>
                  <a:pt x="694944" y="0"/>
                </a:cubicBezTo>
                <a:cubicBezTo>
                  <a:pt x="894481" y="-26540"/>
                  <a:pt x="1130063" y="24713"/>
                  <a:pt x="1355141" y="0"/>
                </a:cubicBezTo>
                <a:cubicBezTo>
                  <a:pt x="1580219" y="-24713"/>
                  <a:pt x="1820099" y="26695"/>
                  <a:pt x="2015338" y="0"/>
                </a:cubicBezTo>
                <a:cubicBezTo>
                  <a:pt x="2210577" y="-26695"/>
                  <a:pt x="2402045" y="165"/>
                  <a:pt x="2779776" y="0"/>
                </a:cubicBezTo>
                <a:cubicBezTo>
                  <a:pt x="3157507" y="-165"/>
                  <a:pt x="3286859" y="-15571"/>
                  <a:pt x="3474720" y="0"/>
                </a:cubicBezTo>
                <a:cubicBezTo>
                  <a:pt x="3474286" y="7551"/>
                  <a:pt x="3474253" y="9822"/>
                  <a:pt x="3474720" y="18288"/>
                </a:cubicBezTo>
                <a:cubicBezTo>
                  <a:pt x="3233904" y="29845"/>
                  <a:pt x="2945134" y="-5256"/>
                  <a:pt x="2779776" y="18288"/>
                </a:cubicBezTo>
                <a:cubicBezTo>
                  <a:pt x="2614418" y="41832"/>
                  <a:pt x="2339768" y="22709"/>
                  <a:pt x="2189074" y="18288"/>
                </a:cubicBezTo>
                <a:cubicBezTo>
                  <a:pt x="2038380" y="13867"/>
                  <a:pt x="1817434" y="-4947"/>
                  <a:pt x="1528877" y="18288"/>
                </a:cubicBezTo>
                <a:cubicBezTo>
                  <a:pt x="1240320" y="41523"/>
                  <a:pt x="1042447" y="37198"/>
                  <a:pt x="868680" y="18288"/>
                </a:cubicBezTo>
                <a:cubicBezTo>
                  <a:pt x="694913" y="-622"/>
                  <a:pt x="233232" y="44909"/>
                  <a:pt x="0" y="18288"/>
                </a:cubicBezTo>
                <a:cubicBezTo>
                  <a:pt x="60" y="11696"/>
                  <a:pt x="66" y="3758"/>
                  <a:pt x="0" y="0"/>
                </a:cubicBezTo>
                <a:close/>
              </a:path>
              <a:path w="3474720" h="18288" stroke="0" extrusionOk="0">
                <a:moveTo>
                  <a:pt x="0" y="0"/>
                </a:moveTo>
                <a:cubicBezTo>
                  <a:pt x="202328" y="-14716"/>
                  <a:pt x="332722" y="-11499"/>
                  <a:pt x="625450" y="0"/>
                </a:cubicBezTo>
                <a:cubicBezTo>
                  <a:pt x="918178" y="11499"/>
                  <a:pt x="1096688" y="5123"/>
                  <a:pt x="1389888" y="0"/>
                </a:cubicBezTo>
                <a:cubicBezTo>
                  <a:pt x="1683088" y="-5123"/>
                  <a:pt x="1835981" y="-14038"/>
                  <a:pt x="1980590" y="0"/>
                </a:cubicBezTo>
                <a:cubicBezTo>
                  <a:pt x="2125199" y="14038"/>
                  <a:pt x="2396099" y="-7203"/>
                  <a:pt x="2571293" y="0"/>
                </a:cubicBezTo>
                <a:cubicBezTo>
                  <a:pt x="2746487" y="7203"/>
                  <a:pt x="3041609" y="-12036"/>
                  <a:pt x="3474720" y="0"/>
                </a:cubicBezTo>
                <a:cubicBezTo>
                  <a:pt x="3474638" y="4406"/>
                  <a:pt x="3474631" y="9982"/>
                  <a:pt x="3474720" y="18288"/>
                </a:cubicBezTo>
                <a:cubicBezTo>
                  <a:pt x="3324873" y="21876"/>
                  <a:pt x="3136771" y="12587"/>
                  <a:pt x="2814523" y="18288"/>
                </a:cubicBezTo>
                <a:cubicBezTo>
                  <a:pt x="2492275" y="23989"/>
                  <a:pt x="2294402" y="47111"/>
                  <a:pt x="2154326" y="18288"/>
                </a:cubicBezTo>
                <a:cubicBezTo>
                  <a:pt x="2014250" y="-10535"/>
                  <a:pt x="1820317" y="33903"/>
                  <a:pt x="1494130" y="18288"/>
                </a:cubicBezTo>
                <a:cubicBezTo>
                  <a:pt x="1167943" y="2673"/>
                  <a:pt x="948432" y="14868"/>
                  <a:pt x="729691" y="18288"/>
                </a:cubicBezTo>
                <a:cubicBezTo>
                  <a:pt x="510950" y="21708"/>
                  <a:pt x="264032" y="24354"/>
                  <a:pt x="0" y="18288"/>
                </a:cubicBezTo>
                <a:cubicBezTo>
                  <a:pt x="189" y="14288"/>
                  <a:pt x="-703" y="3747"/>
                  <a:pt x="0" y="0"/>
                </a:cubicBezTo>
                <a:close/>
              </a:path>
            </a:pathLst>
          </a:custGeom>
          <a:solidFill>
            <a:schemeClr val="accent2"/>
          </a:solidFill>
          <a:ln w="44450" cap="rnd">
            <a:solidFill>
              <a:schemeClr val="accent2"/>
            </a:solidFill>
            <a:round/>
            <a:extLst>
              <a:ext uri="{C807C97D-BFC1-408E-A445-0C87EB9F89A2}">
                <ask:lineSketchStyleProps xmlns:ask="http://schemas.microsoft.com/office/drawing/2018/sketchyshapes" sd="2863741219">
                  <a:prstGeom prst="rect">
                    <a:avLst/>
                  </a:prstGeom>
                  <ask:type>
                    <ask:lineSketchFreehand/>
                  </ask:type>
                </ask:lineSketchStyleProps>
              </a:ext>
            </a:extLst>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3" name="Content Placeholder 2">
            <a:extLst>
              <a:ext uri="{FF2B5EF4-FFF2-40B4-BE49-F238E27FC236}">
                <a16:creationId xmlns:a16="http://schemas.microsoft.com/office/drawing/2014/main" id="{540A199D-730D-4B14-FECE-B71CF8A726EC}"/>
              </a:ext>
            </a:extLst>
          </p:cNvPr>
          <p:cNvSpPr>
            <a:spLocks noGrp="1"/>
          </p:cNvSpPr>
          <p:nvPr>
            <p:ph idx="4294967295"/>
          </p:nvPr>
        </p:nvSpPr>
        <p:spPr>
          <a:xfrm>
            <a:off x="640080" y="2872899"/>
            <a:ext cx="4243589" cy="3320668"/>
          </a:xfrm>
        </p:spPr>
        <p:txBody>
          <a:bodyPr vert="horz" lIns="91440" tIns="45720" rIns="91440" bIns="45720" rtlCol="0" anchor="t">
            <a:normAutofit/>
          </a:bodyPr>
          <a:lstStyle/>
          <a:p>
            <a:pPr marL="0" indent="0">
              <a:buNone/>
            </a:pPr>
            <a:r>
              <a:rPr lang="en-US" sz="3600" dirty="0"/>
              <a:t>M.G.L. c. 209C establishes the means by which parentage may be established. </a:t>
            </a:r>
            <a:endParaRPr lang="en-US"/>
          </a:p>
        </p:txBody>
      </p:sp>
      <p:pic>
        <p:nvPicPr>
          <p:cNvPr id="14" name="Picture 13" descr="Front steps and columns of a majestic city building">
            <a:extLst>
              <a:ext uri="{FF2B5EF4-FFF2-40B4-BE49-F238E27FC236}">
                <a16:creationId xmlns:a16="http://schemas.microsoft.com/office/drawing/2014/main" id="{1FDAFF84-FDC4-FAA8-1353-3530D961BFB6}"/>
              </a:ext>
            </a:extLst>
          </p:cNvPr>
          <p:cNvPicPr>
            <a:picLocks noChangeAspect="1"/>
          </p:cNvPicPr>
          <p:nvPr/>
        </p:nvPicPr>
        <p:blipFill rotWithShape="1">
          <a:blip r:embed="rId2"/>
          <a:srcRect l="22617" r="10528" b="-3"/>
          <a:stretch/>
        </p:blipFill>
        <p:spPr>
          <a:xfrm>
            <a:off x="5311702" y="10"/>
            <a:ext cx="6878775" cy="6857990"/>
          </a:xfrm>
          <a:custGeom>
            <a:avLst/>
            <a:gdLst/>
            <a:ahLst/>
            <a:cxnLst/>
            <a:rect l="l" t="t" r="r" b="b"/>
            <a:pathLst>
              <a:path w="6878775" h="6858000">
                <a:moveTo>
                  <a:pt x="1102973" y="0"/>
                </a:moveTo>
                <a:lnTo>
                  <a:pt x="1160688" y="0"/>
                </a:lnTo>
                <a:lnTo>
                  <a:pt x="983189" y="331786"/>
                </a:lnTo>
                <a:cubicBezTo>
                  <a:pt x="914866" y="469145"/>
                  <a:pt x="850355" y="608712"/>
                  <a:pt x="789261" y="750263"/>
                </a:cubicBezTo>
                <a:cubicBezTo>
                  <a:pt x="774307" y="784928"/>
                  <a:pt x="759992" y="819849"/>
                  <a:pt x="745295" y="854514"/>
                </a:cubicBezTo>
                <a:cubicBezTo>
                  <a:pt x="756682" y="845393"/>
                  <a:pt x="765489" y="833492"/>
                  <a:pt x="770857" y="819975"/>
                </a:cubicBezTo>
                <a:cubicBezTo>
                  <a:pt x="879943" y="589569"/>
                  <a:pt x="999605" y="365513"/>
                  <a:pt x="1131329" y="148742"/>
                </a:cubicBezTo>
                <a:lnTo>
                  <a:pt x="1227589" y="0"/>
                </a:lnTo>
                <a:lnTo>
                  <a:pt x="6878775" y="0"/>
                </a:lnTo>
                <a:lnTo>
                  <a:pt x="6878775" y="6858000"/>
                </a:lnTo>
                <a:lnTo>
                  <a:pt x="713521" y="6858000"/>
                </a:lnTo>
                <a:lnTo>
                  <a:pt x="625642" y="6670527"/>
                </a:lnTo>
                <a:cubicBezTo>
                  <a:pt x="507232" y="6398531"/>
                  <a:pt x="403083" y="6118381"/>
                  <a:pt x="312785" y="5830359"/>
                </a:cubicBezTo>
                <a:cubicBezTo>
                  <a:pt x="278149" y="5719759"/>
                  <a:pt x="248879" y="5607635"/>
                  <a:pt x="212198" y="5480401"/>
                </a:cubicBezTo>
                <a:cubicBezTo>
                  <a:pt x="212208" y="5491601"/>
                  <a:pt x="212803" y="5502788"/>
                  <a:pt x="213988" y="5513923"/>
                </a:cubicBezTo>
                <a:cubicBezTo>
                  <a:pt x="264089" y="5723695"/>
                  <a:pt x="307290" y="5935370"/>
                  <a:pt x="365826" y="6142729"/>
                </a:cubicBezTo>
                <a:cubicBezTo>
                  <a:pt x="433152" y="6380817"/>
                  <a:pt x="510068" y="6614016"/>
                  <a:pt x="597975" y="6841549"/>
                </a:cubicBezTo>
                <a:lnTo>
                  <a:pt x="604824" y="6858000"/>
                </a:lnTo>
                <a:lnTo>
                  <a:pt x="552056" y="6858000"/>
                </a:lnTo>
                <a:lnTo>
                  <a:pt x="539576" y="6828295"/>
                </a:lnTo>
                <a:cubicBezTo>
                  <a:pt x="380597" y="6414594"/>
                  <a:pt x="260223" y="5988893"/>
                  <a:pt x="171555" y="5552906"/>
                </a:cubicBezTo>
                <a:cubicBezTo>
                  <a:pt x="91163" y="5157998"/>
                  <a:pt x="43746" y="4758899"/>
                  <a:pt x="12305" y="4357388"/>
                </a:cubicBezTo>
                <a:cubicBezTo>
                  <a:pt x="-14281" y="4013908"/>
                  <a:pt x="4507" y="3672965"/>
                  <a:pt x="46684" y="3331516"/>
                </a:cubicBezTo>
                <a:cubicBezTo>
                  <a:pt x="127203" y="2664286"/>
                  <a:pt x="277819" y="2007265"/>
                  <a:pt x="496065" y="1371196"/>
                </a:cubicBezTo>
                <a:cubicBezTo>
                  <a:pt x="636273" y="966066"/>
                  <a:pt x="800445" y="573253"/>
                  <a:pt x="995723" y="196614"/>
                </a:cubicBezTo>
                <a:close/>
              </a:path>
            </a:pathLst>
          </a:custGeom>
        </p:spPr>
      </p:pic>
    </p:spTree>
    <p:extLst>
      <p:ext uri="{BB962C8B-B14F-4D97-AF65-F5344CB8AC3E}">
        <p14:creationId xmlns:p14="http://schemas.microsoft.com/office/powerpoint/2010/main" val="1485048502"/>
      </p:ext>
    </p:extLst>
  </p:cSld>
  <p:clrMapOvr>
    <a:masterClrMapping/>
  </p:clrMapOvr>
</p:sld>
</file>

<file path=ppt/slides/slide4.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useBgFill="1">
        <p:nvSpPr>
          <p:cNvPr id="17" name="Rectangle 16">
            <a:extLst>
              <a:ext uri="{FF2B5EF4-FFF2-40B4-BE49-F238E27FC236}">
                <a16:creationId xmlns:a16="http://schemas.microsoft.com/office/drawing/2014/main" id="{1BB867FF-FC45-48F7-8104-F89BE54909F1}"/>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3048" y="0"/>
            <a:ext cx="12188952" cy="6858000"/>
          </a:xfrm>
          <a:prstGeom prst="rect">
            <a:avLst/>
          </a:prstGeom>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9" name="Freeform: Shape 18">
            <a:extLst>
              <a:ext uri="{FF2B5EF4-FFF2-40B4-BE49-F238E27FC236}">
                <a16:creationId xmlns:a16="http://schemas.microsoft.com/office/drawing/2014/main" id="{8BB56887-D0D5-4F0C-9E19-7247EB83C8B7}"/>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10208695" y="1"/>
            <a:ext cx="1135066" cy="477997"/>
          </a:xfrm>
          <a:custGeom>
            <a:avLst/>
            <a:gdLst>
              <a:gd name="connsiteX0" fmla="*/ 0 w 1135066"/>
              <a:gd name="connsiteY0" fmla="*/ 0 h 477997"/>
              <a:gd name="connsiteX1" fmla="*/ 1135066 w 1135066"/>
              <a:gd name="connsiteY1" fmla="*/ 0 h 477997"/>
              <a:gd name="connsiteX2" fmla="*/ 1133370 w 1135066"/>
              <a:gd name="connsiteY2" fmla="*/ 16827 h 477997"/>
              <a:gd name="connsiteX3" fmla="*/ 567533 w 1135066"/>
              <a:gd name="connsiteY3" fmla="*/ 477997 h 477997"/>
              <a:gd name="connsiteX4" fmla="*/ 1696 w 1135066"/>
              <a:gd name="connsiteY4" fmla="*/ 16827 h 477997"/>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1135066" h="477997">
                <a:moveTo>
                  <a:pt x="0" y="0"/>
                </a:moveTo>
                <a:lnTo>
                  <a:pt x="1135066" y="0"/>
                </a:lnTo>
                <a:lnTo>
                  <a:pt x="1133370" y="16827"/>
                </a:lnTo>
                <a:cubicBezTo>
                  <a:pt x="1079514" y="280016"/>
                  <a:pt x="846644" y="477997"/>
                  <a:pt x="567533" y="477997"/>
                </a:cubicBezTo>
                <a:cubicBezTo>
                  <a:pt x="288422" y="477997"/>
                  <a:pt x="55552" y="280016"/>
                  <a:pt x="1696" y="16827"/>
                </a:cubicBezTo>
                <a:close/>
              </a:path>
            </a:pathLst>
          </a:custGeom>
          <a:solidFill>
            <a:schemeClr val="accent4"/>
          </a:solidFill>
          <a:ln>
            <a:no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pPr algn="ctr"/>
            <a:endParaRPr lang="en-US"/>
          </a:p>
        </p:txBody>
      </p:sp>
      <p:sp>
        <p:nvSpPr>
          <p:cNvPr id="21" name="Arc 20">
            <a:extLst>
              <a:ext uri="{FF2B5EF4-FFF2-40B4-BE49-F238E27FC236}">
                <a16:creationId xmlns:a16="http://schemas.microsoft.com/office/drawing/2014/main" id="{081E4A58-353D-44AE-B2FC-2A74E2E400F7}"/>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rot="5400000" flipV="1">
            <a:off x="555710" y="2183223"/>
            <a:ext cx="4083433" cy="4083433"/>
          </a:xfrm>
          <a:prstGeom prst="arc">
            <a:avLst/>
          </a:prstGeom>
          <a:ln w="127000" cap="rnd">
            <a:solidFill>
              <a:schemeClr val="accent4"/>
            </a:solidFill>
            <a:prstDash val="dash"/>
          </a:ln>
        </p:spPr>
        <p:style>
          <a:lnRef idx="1">
            <a:schemeClr val="accent1"/>
          </a:lnRef>
          <a:fillRef idx="0">
            <a:schemeClr val="accent1"/>
          </a:fillRef>
          <a:effectRef idx="0">
            <a:schemeClr val="accent1"/>
          </a:effectRef>
          <a:fontRef idx="minor">
            <a:schemeClr val="tx1"/>
          </a:fontRef>
        </p:style>
        <p:txBody>
          <a:bodyPr rtlCol="0" anchor="ctr"/>
          <a:lstStyle/>
          <a:p>
            <a:pPr algn="ctr"/>
            <a:endParaRPr lang="en-US" dirty="0"/>
          </a:p>
        </p:txBody>
      </p:sp>
      <p:sp>
        <p:nvSpPr>
          <p:cNvPr id="3" name="Content Placeholder 2">
            <a:extLst>
              <a:ext uri="{FF2B5EF4-FFF2-40B4-BE49-F238E27FC236}">
                <a16:creationId xmlns:a16="http://schemas.microsoft.com/office/drawing/2014/main" id="{1498F649-5F48-23AB-DBC3-DE041FC97B91}"/>
              </a:ext>
            </a:extLst>
          </p:cNvPr>
          <p:cNvSpPr>
            <a:spLocks noGrp="1"/>
          </p:cNvSpPr>
          <p:nvPr>
            <p:ph idx="1"/>
          </p:nvPr>
        </p:nvSpPr>
        <p:spPr>
          <a:xfrm>
            <a:off x="838200" y="1825625"/>
            <a:ext cx="10515600" cy="4351338"/>
          </a:xfrm>
        </p:spPr>
        <p:txBody>
          <a:bodyPr vert="horz" lIns="91440" tIns="45720" rIns="91440" bIns="45720" rtlCol="0">
            <a:normAutofit/>
          </a:bodyPr>
          <a:lstStyle/>
          <a:p>
            <a:pPr marL="0" indent="0">
              <a:buNone/>
            </a:pPr>
            <a:r>
              <a:rPr lang="en-US">
                <a:ea typeface="+mn-lt"/>
                <a:cs typeface="+mn-lt"/>
              </a:rPr>
              <a:t>Parentage may be established in one of two ways:</a:t>
            </a:r>
            <a:endParaRPr lang="en-US">
              <a:cs typeface="Calibri"/>
            </a:endParaRPr>
          </a:p>
          <a:p>
            <a:pPr marL="0" indent="0">
              <a:buNone/>
            </a:pPr>
            <a:endParaRPr lang="en-US">
              <a:cs typeface="Calibri"/>
            </a:endParaRPr>
          </a:p>
          <a:p>
            <a:pPr marL="514350" indent="-514350">
              <a:buAutoNum type="arabicPeriod"/>
            </a:pPr>
            <a:r>
              <a:rPr lang="en-US">
                <a:ea typeface="+mn-lt"/>
                <a:cs typeface="+mn-lt"/>
              </a:rPr>
              <a:t>Voluntary Acknowledgment of Parentage </a:t>
            </a:r>
          </a:p>
          <a:p>
            <a:pPr marL="514350" indent="-514350">
              <a:buAutoNum type="arabicPeriod"/>
            </a:pPr>
            <a:endParaRPr lang="en-US">
              <a:ea typeface="+mn-lt"/>
              <a:cs typeface="+mn-lt"/>
            </a:endParaRPr>
          </a:p>
          <a:p>
            <a:pPr marL="514350" indent="-514350">
              <a:buAutoNum type="arabicPeriod"/>
            </a:pPr>
            <a:r>
              <a:rPr lang="en-US">
                <a:ea typeface="+mn-lt"/>
                <a:cs typeface="+mn-lt"/>
              </a:rPr>
              <a:t>Adjudication by the Court in a Judgment of Paternity</a:t>
            </a:r>
            <a:endParaRPr lang="en-US">
              <a:cs typeface="Calibri"/>
            </a:endParaRPr>
          </a:p>
          <a:p>
            <a:pPr marL="514350" indent="-514350">
              <a:buAutoNum type="arabicPeriod"/>
            </a:pPr>
            <a:endParaRPr lang="en-US" dirty="0">
              <a:cs typeface="Calibri"/>
            </a:endParaRPr>
          </a:p>
          <a:p>
            <a:pPr marL="514350" indent="-514350">
              <a:buAutoNum type="arabicPeriod"/>
            </a:pPr>
            <a:endParaRPr lang="en-US" dirty="0">
              <a:cs typeface="Calibri"/>
            </a:endParaRPr>
          </a:p>
          <a:p>
            <a:endParaRPr lang="en-US" dirty="0">
              <a:cs typeface="Calibri"/>
            </a:endParaRPr>
          </a:p>
        </p:txBody>
      </p:sp>
    </p:spTree>
    <p:extLst>
      <p:ext uri="{BB962C8B-B14F-4D97-AF65-F5344CB8AC3E}">
        <p14:creationId xmlns:p14="http://schemas.microsoft.com/office/powerpoint/2010/main" val="2898940347"/>
      </p:ext>
    </p:extLst>
  </p:cSld>
  <p:clrMapOvr>
    <a:masterClrMapping/>
  </p:clrMapOvr>
</p:sld>
</file>

<file path=ppt/slides/slide5.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useBgFill="1">
        <p:nvSpPr>
          <p:cNvPr id="8" name="Rectangle 7">
            <a:extLst>
              <a:ext uri="{FF2B5EF4-FFF2-40B4-BE49-F238E27FC236}">
                <a16:creationId xmlns:a16="http://schemas.microsoft.com/office/drawing/2014/main" id="{907EF6B7-1338-4443-8C46-6A318D952DFD}"/>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3048" y="0"/>
            <a:ext cx="12188952" cy="6858000"/>
          </a:xfrm>
          <a:prstGeom prst="rect">
            <a:avLst/>
          </a:prstGeom>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0" name="Freeform: Shape 9">
            <a:extLst>
              <a:ext uri="{FF2B5EF4-FFF2-40B4-BE49-F238E27FC236}">
                <a16:creationId xmlns:a16="http://schemas.microsoft.com/office/drawing/2014/main" id="{DAAE4CDD-124C-4DCF-9584-B6033B545DD5}"/>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1" y="0"/>
            <a:ext cx="4167271" cy="6858000"/>
          </a:xfrm>
          <a:custGeom>
            <a:avLst/>
            <a:gdLst>
              <a:gd name="connsiteX0" fmla="*/ 0 w 4167271"/>
              <a:gd name="connsiteY0" fmla="*/ 0 h 6858000"/>
              <a:gd name="connsiteX1" fmla="*/ 2259550 w 4167271"/>
              <a:gd name="connsiteY1" fmla="*/ 0 h 6858000"/>
              <a:gd name="connsiteX2" fmla="*/ 2387803 w 4167271"/>
              <a:gd name="connsiteY2" fmla="*/ 82222 h 6858000"/>
              <a:gd name="connsiteX3" fmla="*/ 4167271 w 4167271"/>
              <a:gd name="connsiteY3" fmla="*/ 3429000 h 6858000"/>
              <a:gd name="connsiteX4" fmla="*/ 2387803 w 4167271"/>
              <a:gd name="connsiteY4" fmla="*/ 6775779 h 6858000"/>
              <a:gd name="connsiteX5" fmla="*/ 2259550 w 4167271"/>
              <a:gd name="connsiteY5" fmla="*/ 6858000 h 6858000"/>
              <a:gd name="connsiteX6" fmla="*/ 0 w 4167271"/>
              <a:gd name="connsiteY6" fmla="*/ 6858000 h 6858000"/>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Lst>
            <a:rect l="l" t="t" r="r" b="b"/>
            <a:pathLst>
              <a:path w="4167271" h="6858000">
                <a:moveTo>
                  <a:pt x="0" y="0"/>
                </a:moveTo>
                <a:lnTo>
                  <a:pt x="2259550" y="0"/>
                </a:lnTo>
                <a:lnTo>
                  <a:pt x="2387803" y="82222"/>
                </a:lnTo>
                <a:cubicBezTo>
                  <a:pt x="3461407" y="807534"/>
                  <a:pt x="4167271" y="2035835"/>
                  <a:pt x="4167271" y="3429000"/>
                </a:cubicBezTo>
                <a:cubicBezTo>
                  <a:pt x="4167271" y="4822165"/>
                  <a:pt x="3461407" y="6050467"/>
                  <a:pt x="2387803" y="6775779"/>
                </a:cubicBezTo>
                <a:lnTo>
                  <a:pt x="2259550" y="6858000"/>
                </a:lnTo>
                <a:lnTo>
                  <a:pt x="0" y="6858000"/>
                </a:lnTo>
                <a:close/>
              </a:path>
            </a:pathLst>
          </a:custGeom>
          <a:solidFill>
            <a:schemeClr val="accent2"/>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 name="Title 1">
            <a:extLst>
              <a:ext uri="{FF2B5EF4-FFF2-40B4-BE49-F238E27FC236}">
                <a16:creationId xmlns:a16="http://schemas.microsoft.com/office/drawing/2014/main" id="{32F6E758-59FC-45EA-3980-E78055CF11C7}"/>
              </a:ext>
            </a:extLst>
          </p:cNvPr>
          <p:cNvSpPr>
            <a:spLocks noGrp="1"/>
          </p:cNvSpPr>
          <p:nvPr>
            <p:ph type="title"/>
          </p:nvPr>
        </p:nvSpPr>
        <p:spPr>
          <a:xfrm>
            <a:off x="686834" y="1153572"/>
            <a:ext cx="3200400" cy="4461163"/>
          </a:xfrm>
        </p:spPr>
        <p:txBody>
          <a:bodyPr>
            <a:normAutofit/>
          </a:bodyPr>
          <a:lstStyle/>
          <a:p>
            <a:r>
              <a:rPr lang="en-US" sz="3100" b="1">
                <a:solidFill>
                  <a:srgbClr val="FFFFFF"/>
                </a:solidFill>
                <a:ea typeface="+mj-lt"/>
                <a:cs typeface="+mj-lt"/>
              </a:rPr>
              <a:t>Voluntary Acknowledgement of Parentage</a:t>
            </a:r>
            <a:endParaRPr lang="en-US" sz="3100">
              <a:solidFill>
                <a:srgbClr val="FFFFFF"/>
              </a:solidFill>
            </a:endParaRPr>
          </a:p>
        </p:txBody>
      </p:sp>
      <p:sp>
        <p:nvSpPr>
          <p:cNvPr id="12" name="Arc 11">
            <a:extLst>
              <a:ext uri="{FF2B5EF4-FFF2-40B4-BE49-F238E27FC236}">
                <a16:creationId xmlns:a16="http://schemas.microsoft.com/office/drawing/2014/main" id="{081E4A58-353D-44AE-B2FC-2A74E2E400F7}"/>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flipV="1">
            <a:off x="7550402" y="2455479"/>
            <a:ext cx="4083433" cy="4083433"/>
          </a:xfrm>
          <a:prstGeom prst="arc">
            <a:avLst/>
          </a:prstGeom>
          <a:ln w="127000" cap="rnd">
            <a:solidFill>
              <a:schemeClr val="accent4"/>
            </a:solidFill>
            <a:prstDash val="dash"/>
          </a:ln>
        </p:spPr>
        <p:style>
          <a:lnRef idx="1">
            <a:schemeClr val="accent1"/>
          </a:lnRef>
          <a:fillRef idx="0">
            <a:schemeClr val="accent1"/>
          </a:fillRef>
          <a:effectRef idx="0">
            <a:schemeClr val="accent1"/>
          </a:effectRef>
          <a:fontRef idx="minor">
            <a:schemeClr val="tx1"/>
          </a:fontRef>
        </p:style>
        <p:txBody>
          <a:bodyPr rtlCol="0" anchor="ctr"/>
          <a:lstStyle/>
          <a:p>
            <a:pPr algn="ctr"/>
            <a:endParaRPr lang="en-US" dirty="0"/>
          </a:p>
        </p:txBody>
      </p:sp>
      <p:sp>
        <p:nvSpPr>
          <p:cNvPr id="3" name="Content Placeholder 2">
            <a:extLst>
              <a:ext uri="{FF2B5EF4-FFF2-40B4-BE49-F238E27FC236}">
                <a16:creationId xmlns:a16="http://schemas.microsoft.com/office/drawing/2014/main" id="{ABD14FC4-FFF7-B9DB-25C0-718ABF47354F}"/>
              </a:ext>
            </a:extLst>
          </p:cNvPr>
          <p:cNvSpPr>
            <a:spLocks noGrp="1"/>
          </p:cNvSpPr>
          <p:nvPr>
            <p:ph idx="1"/>
          </p:nvPr>
        </p:nvSpPr>
        <p:spPr>
          <a:xfrm>
            <a:off x="4447308" y="591344"/>
            <a:ext cx="6906491" cy="5585619"/>
          </a:xfrm>
        </p:spPr>
        <p:txBody>
          <a:bodyPr vert="horz" lIns="91440" tIns="45720" rIns="91440" bIns="45720" rtlCol="0" anchor="ctr">
            <a:normAutofit/>
          </a:bodyPr>
          <a:lstStyle/>
          <a:p>
            <a:pPr marL="0" indent="0">
              <a:buNone/>
            </a:pPr>
            <a:r>
              <a:rPr lang="en-US" sz="2400" b="1">
                <a:ea typeface="+mn-lt"/>
                <a:cs typeface="+mn-lt"/>
              </a:rPr>
              <a:t>Who?</a:t>
            </a:r>
            <a:endParaRPr lang="en-US" sz="2400">
              <a:cs typeface="Calibri" panose="020F0502020204030204"/>
            </a:endParaRPr>
          </a:p>
          <a:p>
            <a:endParaRPr lang="en-US" sz="2400"/>
          </a:p>
          <a:p>
            <a:r>
              <a:rPr lang="en-US" sz="2400">
                <a:ea typeface="+mn-lt"/>
                <a:cs typeface="+mn-lt"/>
              </a:rPr>
              <a:t>If there is no dispute between the parties as to the parentage of the child, parentage may be established by executing and filing a Voluntary Acknowledgement of Parentage</a:t>
            </a:r>
            <a:r>
              <a:rPr lang="en-US" sz="2400" dirty="0">
                <a:ea typeface="+mn-lt"/>
                <a:cs typeface="+mn-lt"/>
              </a:rPr>
              <a:t>,</a:t>
            </a:r>
            <a:r>
              <a:rPr lang="en-US" sz="2400">
                <a:ea typeface="+mn-lt"/>
                <a:cs typeface="+mn-lt"/>
              </a:rPr>
              <a:t> executed by both parents. </a:t>
            </a:r>
            <a:endParaRPr lang="en-US" sz="2400"/>
          </a:p>
          <a:p>
            <a:endParaRPr lang="en-US" sz="2400"/>
          </a:p>
          <a:p>
            <a:r>
              <a:rPr lang="en-US" sz="2400">
                <a:ea typeface="+mn-lt"/>
                <a:cs typeface="+mn-lt"/>
              </a:rPr>
              <a:t>Voluntary Acknowledgments of Parentage must be notarized and shall include the addresses and social security numbers of each of the parents, the address of the child and, if available, the social security number of the child.</a:t>
            </a:r>
            <a:endParaRPr lang="en-US" sz="2400"/>
          </a:p>
          <a:p>
            <a:endParaRPr lang="en-US" sz="2400">
              <a:cs typeface="Calibri"/>
            </a:endParaRPr>
          </a:p>
        </p:txBody>
      </p:sp>
    </p:spTree>
    <p:extLst>
      <p:ext uri="{BB962C8B-B14F-4D97-AF65-F5344CB8AC3E}">
        <p14:creationId xmlns:p14="http://schemas.microsoft.com/office/powerpoint/2010/main" val="3026007652"/>
      </p:ext>
    </p:extLst>
  </p:cSld>
  <p:clrMapOvr>
    <a:masterClrMapping/>
  </p:clrMapOvr>
</p:sld>
</file>

<file path=ppt/slides/slide6.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useBgFill="1">
        <p:nvSpPr>
          <p:cNvPr id="9" name="Rectangle 8">
            <a:extLst>
              <a:ext uri="{FF2B5EF4-FFF2-40B4-BE49-F238E27FC236}">
                <a16:creationId xmlns:a16="http://schemas.microsoft.com/office/drawing/2014/main" id="{4FFBEE45-F140-49D5-85EA-C78C24340B23}"/>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0" y="-1"/>
            <a:ext cx="12188952" cy="6858000"/>
          </a:xfrm>
          <a:prstGeom prst="rect">
            <a:avLst/>
          </a:prstGeom>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 name="Title 1">
            <a:extLst>
              <a:ext uri="{FF2B5EF4-FFF2-40B4-BE49-F238E27FC236}">
                <a16:creationId xmlns:a16="http://schemas.microsoft.com/office/drawing/2014/main" id="{4C5B2BFD-42FF-FA25-4DAA-97B44A673C68}"/>
              </a:ext>
            </a:extLst>
          </p:cNvPr>
          <p:cNvSpPr>
            <a:spLocks noGrp="1"/>
          </p:cNvSpPr>
          <p:nvPr>
            <p:ph type="title"/>
          </p:nvPr>
        </p:nvSpPr>
        <p:spPr>
          <a:xfrm>
            <a:off x="838200" y="365125"/>
            <a:ext cx="10515600" cy="1828444"/>
          </a:xfrm>
        </p:spPr>
        <p:txBody>
          <a:bodyPr>
            <a:normAutofit/>
          </a:bodyPr>
          <a:lstStyle/>
          <a:p>
            <a:r>
              <a:rPr lang="en-US" sz="5200" b="1" dirty="0">
                <a:cs typeface="Calibri Light"/>
              </a:rPr>
              <a:t>Voluntary Acknowledgement of Parentage</a:t>
            </a:r>
            <a:endParaRPr lang="en-US" sz="5200" dirty="0"/>
          </a:p>
        </p:txBody>
      </p:sp>
      <p:sp>
        <p:nvSpPr>
          <p:cNvPr id="3" name="Content Placeholder 2">
            <a:extLst>
              <a:ext uri="{FF2B5EF4-FFF2-40B4-BE49-F238E27FC236}">
                <a16:creationId xmlns:a16="http://schemas.microsoft.com/office/drawing/2014/main" id="{FF138396-CFD8-91CD-9AEC-73DF0111D501}"/>
              </a:ext>
            </a:extLst>
          </p:cNvPr>
          <p:cNvSpPr>
            <a:spLocks noGrp="1"/>
          </p:cNvSpPr>
          <p:nvPr>
            <p:ph sz="half" idx="1"/>
          </p:nvPr>
        </p:nvSpPr>
        <p:spPr>
          <a:xfrm>
            <a:off x="838200" y="2398626"/>
            <a:ext cx="5158427" cy="3730460"/>
          </a:xfrm>
        </p:spPr>
        <p:txBody>
          <a:bodyPr vert="horz" lIns="91440" tIns="45720" rIns="91440" bIns="45720" rtlCol="0" anchor="t">
            <a:normAutofit/>
          </a:bodyPr>
          <a:lstStyle/>
          <a:p>
            <a:pPr marL="0" indent="0">
              <a:buNone/>
            </a:pPr>
            <a:r>
              <a:rPr lang="en-US" sz="3200" b="1" dirty="0">
                <a:ea typeface="+mn-lt"/>
                <a:cs typeface="+mn-lt"/>
              </a:rPr>
              <a:t>Where?</a:t>
            </a:r>
            <a:endParaRPr lang="en-US" sz="3200" dirty="0">
              <a:cs typeface="Calibri" panose="020F0502020204030204"/>
            </a:endParaRPr>
          </a:p>
          <a:p>
            <a:pPr marL="0" indent="0">
              <a:buNone/>
            </a:pPr>
            <a:endParaRPr lang="en-US" sz="2000">
              <a:cs typeface="Calibri" panose="020F0502020204030204"/>
            </a:endParaRPr>
          </a:p>
          <a:p>
            <a:r>
              <a:rPr lang="en-US" sz="2000" dirty="0">
                <a:ea typeface="+mn-lt"/>
                <a:cs typeface="+mn-lt"/>
              </a:rPr>
              <a:t>Hospital at the child’s birth  </a:t>
            </a:r>
            <a:endParaRPr lang="en-US" sz="2000" dirty="0"/>
          </a:p>
          <a:p>
            <a:r>
              <a:rPr lang="en-US" sz="2000" dirty="0">
                <a:ea typeface="+mn-lt"/>
                <a:cs typeface="+mn-lt"/>
              </a:rPr>
              <a:t>Hospital provides the form </a:t>
            </a:r>
          </a:p>
          <a:p>
            <a:r>
              <a:rPr lang="en-US" sz="2000" dirty="0">
                <a:ea typeface="+mn-lt"/>
                <a:cs typeface="+mn-lt"/>
              </a:rPr>
              <a:t>No fee </a:t>
            </a:r>
            <a:endParaRPr lang="en-US" sz="2000" dirty="0"/>
          </a:p>
          <a:p>
            <a:r>
              <a:rPr lang="en-US" sz="2000" dirty="0">
                <a:ea typeface="+mn-lt"/>
                <a:cs typeface="+mn-lt"/>
              </a:rPr>
              <a:t>Online at www.</a:t>
            </a:r>
            <a:r>
              <a:rPr lang="en-US" sz="2000">
                <a:ea typeface="+mn-lt"/>
                <a:cs typeface="+mn-lt"/>
              </a:rPr>
              <a:t> mass.gov</a:t>
            </a:r>
            <a:r>
              <a:rPr lang="en-US" sz="2000" dirty="0">
                <a:ea typeface="+mn-lt"/>
                <a:cs typeface="+mn-lt"/>
              </a:rPr>
              <a:t>  </a:t>
            </a:r>
          </a:p>
          <a:p>
            <a:endParaRPr lang="en-US" sz="2000">
              <a:cs typeface="Calibri"/>
            </a:endParaRPr>
          </a:p>
          <a:p>
            <a:endParaRPr lang="en-US" sz="2000">
              <a:cs typeface="Calibri"/>
            </a:endParaRPr>
          </a:p>
          <a:p>
            <a:endParaRPr lang="en-US" sz="2000">
              <a:cs typeface="Calibri"/>
            </a:endParaRPr>
          </a:p>
        </p:txBody>
      </p:sp>
      <p:sp>
        <p:nvSpPr>
          <p:cNvPr id="4" name="Content Placeholder 3">
            <a:extLst>
              <a:ext uri="{FF2B5EF4-FFF2-40B4-BE49-F238E27FC236}">
                <a16:creationId xmlns:a16="http://schemas.microsoft.com/office/drawing/2014/main" id="{D16AB120-4193-F535-E995-3BC174D9962C}"/>
              </a:ext>
            </a:extLst>
          </p:cNvPr>
          <p:cNvSpPr>
            <a:spLocks noGrp="1"/>
          </p:cNvSpPr>
          <p:nvPr>
            <p:ph sz="half" idx="2"/>
          </p:nvPr>
        </p:nvSpPr>
        <p:spPr>
          <a:xfrm>
            <a:off x="6189154" y="2398626"/>
            <a:ext cx="5164645" cy="3730460"/>
          </a:xfrm>
        </p:spPr>
        <p:txBody>
          <a:bodyPr vert="horz" lIns="91440" tIns="45720" rIns="91440" bIns="45720" rtlCol="0" anchor="t">
            <a:normAutofit/>
          </a:bodyPr>
          <a:lstStyle/>
          <a:p>
            <a:endParaRPr lang="en-US" sz="2000">
              <a:ea typeface="+mn-lt"/>
              <a:cs typeface="+mn-lt"/>
            </a:endParaRPr>
          </a:p>
          <a:p>
            <a:r>
              <a:rPr lang="en-US" sz="2000" dirty="0">
                <a:cs typeface="Calibri"/>
              </a:rPr>
              <a:t>Clerk's office in the city or town where the child was born </a:t>
            </a:r>
            <a:endParaRPr lang="en-US" sz="2000" dirty="0">
              <a:ea typeface="+mn-lt"/>
              <a:cs typeface="+mn-lt"/>
            </a:endParaRPr>
          </a:p>
          <a:p>
            <a:r>
              <a:rPr lang="en-US" sz="2000">
                <a:cs typeface="Calibri"/>
              </a:rPr>
              <a:t>Clerk's fee for filing</a:t>
            </a:r>
          </a:p>
          <a:p>
            <a:r>
              <a:rPr lang="en-US" sz="2000" dirty="0">
                <a:ea typeface="+mn-lt"/>
                <a:cs typeface="+mn-lt"/>
              </a:rPr>
              <a:t>Registry of vital records and statistics</a:t>
            </a:r>
            <a:endParaRPr lang="en-US" sz="2000" dirty="0">
              <a:cs typeface="Calibri"/>
            </a:endParaRPr>
          </a:p>
          <a:p>
            <a:r>
              <a:rPr lang="en-US" sz="2000">
                <a:ea typeface="+mn-lt"/>
                <a:cs typeface="+mn-lt"/>
              </a:rPr>
              <a:t>Registry filing fee</a:t>
            </a:r>
            <a:endParaRPr lang="en-US" sz="2000"/>
          </a:p>
          <a:p>
            <a:endParaRPr lang="en-US" sz="2000">
              <a:cs typeface="Calibri"/>
            </a:endParaRPr>
          </a:p>
        </p:txBody>
      </p:sp>
    </p:spTree>
    <p:extLst>
      <p:ext uri="{BB962C8B-B14F-4D97-AF65-F5344CB8AC3E}">
        <p14:creationId xmlns:p14="http://schemas.microsoft.com/office/powerpoint/2010/main" val="1177727317"/>
      </p:ext>
    </p:extLst>
  </p:cSld>
  <p:clrMapOvr>
    <a:masterClrMapping/>
  </p:clrMapOvr>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126842C8-E67A-2CCF-B6E3-A4FB50C69BFF}"/>
              </a:ext>
            </a:extLst>
          </p:cNvPr>
          <p:cNvSpPr>
            <a:spLocks noGrp="1"/>
          </p:cNvSpPr>
          <p:nvPr>
            <p:ph type="title"/>
          </p:nvPr>
        </p:nvSpPr>
        <p:spPr/>
        <p:txBody>
          <a:bodyPr/>
          <a:lstStyle/>
          <a:p>
            <a:r>
              <a:rPr lang="en-US" b="1" dirty="0">
                <a:ea typeface="+mj-lt"/>
                <a:cs typeface="+mj-lt"/>
              </a:rPr>
              <a:t>Voluntary Acknowledgement of Parentage</a:t>
            </a:r>
            <a:endParaRPr lang="en-US" dirty="0"/>
          </a:p>
        </p:txBody>
      </p:sp>
      <p:graphicFrame>
        <p:nvGraphicFramePr>
          <p:cNvPr id="7" name="Content Placeholder 2">
            <a:extLst>
              <a:ext uri="{FF2B5EF4-FFF2-40B4-BE49-F238E27FC236}">
                <a16:creationId xmlns:a16="http://schemas.microsoft.com/office/drawing/2014/main" id="{1DD3C6CB-3061-D0B2-762F-94A24F9B81FA}"/>
              </a:ext>
            </a:extLst>
          </p:cNvPr>
          <p:cNvGraphicFramePr>
            <a:graphicFrameLocks noGrp="1"/>
          </p:cNvGraphicFramePr>
          <p:nvPr>
            <p:ph idx="1"/>
            <p:extLst>
              <p:ext uri="{D42A27DB-BD31-4B8C-83A1-F6EECF244321}">
                <p14:modId xmlns:p14="http://schemas.microsoft.com/office/powerpoint/2010/main" val="1851429506"/>
              </p:ext>
            </p:extLst>
          </p:nvPr>
        </p:nvGraphicFramePr>
        <p:xfrm>
          <a:off x="838200" y="2501360"/>
          <a:ext cx="10515600" cy="3675603"/>
        </p:xfrm>
        <a:graphic>
          <a:graphicData uri="http://schemas.openxmlformats.org/drawingml/2006/diagram">
            <dgm:relIds xmlns:dgm="http://schemas.openxmlformats.org/drawingml/2006/diagram" xmlns:r="http://schemas.openxmlformats.org/officeDocument/2006/relationships" r:dm="rId2" r:lo="rId3" r:qs="rId4" r:cs="rId5"/>
          </a:graphicData>
        </a:graphic>
      </p:graphicFrame>
      <p:sp>
        <p:nvSpPr>
          <p:cNvPr id="5" name="Text Placeholder 4">
            <a:extLst>
              <a:ext uri="{FF2B5EF4-FFF2-40B4-BE49-F238E27FC236}">
                <a16:creationId xmlns:a16="http://schemas.microsoft.com/office/drawing/2014/main" id="{F3AB928F-05E7-8E06-3AD5-F0CDC858C6CE}"/>
              </a:ext>
            </a:extLst>
          </p:cNvPr>
          <p:cNvSpPr>
            <a:spLocks noGrp="1"/>
          </p:cNvSpPr>
          <p:nvPr>
            <p:ph type="body" idx="4294967295"/>
          </p:nvPr>
        </p:nvSpPr>
        <p:spPr>
          <a:xfrm>
            <a:off x="0" y="1681163"/>
            <a:ext cx="5157788" cy="823912"/>
          </a:xfrm>
        </p:spPr>
        <p:txBody>
          <a:bodyPr vert="horz" lIns="91440" tIns="45720" rIns="91440" bIns="45720" rtlCol="0" anchor="t">
            <a:normAutofit/>
          </a:bodyPr>
          <a:lstStyle/>
          <a:p>
            <a:pPr marL="0" indent="0">
              <a:buNone/>
            </a:pPr>
            <a:r>
              <a:rPr lang="en-US" b="1" dirty="0">
                <a:cs typeface="Calibri"/>
              </a:rPr>
              <a:t>What if?</a:t>
            </a:r>
            <a:endParaRPr lang="en-US" b="1"/>
          </a:p>
          <a:p>
            <a:endParaRPr lang="en-US" dirty="0">
              <a:cs typeface="Calibri"/>
            </a:endParaRPr>
          </a:p>
        </p:txBody>
      </p:sp>
    </p:spTree>
    <p:extLst>
      <p:ext uri="{BB962C8B-B14F-4D97-AF65-F5344CB8AC3E}">
        <p14:creationId xmlns:p14="http://schemas.microsoft.com/office/powerpoint/2010/main" val="263939955"/>
      </p:ext>
    </p:extLst>
  </p:cSld>
  <p:clrMapOvr>
    <a:masterClrMapping/>
  </p:clrMapOvr>
</p:sld>
</file>

<file path=ppt/slides/slide8.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useBgFill="1">
        <p:nvSpPr>
          <p:cNvPr id="16" name="Rectangle 7">
            <a:extLst>
              <a:ext uri="{FF2B5EF4-FFF2-40B4-BE49-F238E27FC236}">
                <a16:creationId xmlns:a16="http://schemas.microsoft.com/office/drawing/2014/main" id="{100EDD19-6802-4EC3-95CE-CFFAB042CFD6}"/>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0" y="0"/>
            <a:ext cx="12188952" cy="6858000"/>
          </a:xfrm>
          <a:prstGeom prst="rect">
            <a:avLst/>
          </a:prstGeom>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 name="Title 1">
            <a:extLst>
              <a:ext uri="{FF2B5EF4-FFF2-40B4-BE49-F238E27FC236}">
                <a16:creationId xmlns:a16="http://schemas.microsoft.com/office/drawing/2014/main" id="{56B0C55E-B0D8-011D-05A7-DEB8B4C5744D}"/>
              </a:ext>
            </a:extLst>
          </p:cNvPr>
          <p:cNvSpPr>
            <a:spLocks noGrp="1"/>
          </p:cNvSpPr>
          <p:nvPr>
            <p:ph type="title"/>
          </p:nvPr>
        </p:nvSpPr>
        <p:spPr>
          <a:xfrm>
            <a:off x="838200" y="365125"/>
            <a:ext cx="10515600" cy="1325563"/>
          </a:xfrm>
        </p:spPr>
        <p:txBody>
          <a:bodyPr>
            <a:normAutofit/>
          </a:bodyPr>
          <a:lstStyle/>
          <a:p>
            <a:r>
              <a:rPr lang="en-US" sz="4600" b="1">
                <a:cs typeface="Calibri Light"/>
              </a:rPr>
              <a:t>Voluntary Acknowledgement of Parentage</a:t>
            </a:r>
            <a:endParaRPr lang="en-US" sz="4600"/>
          </a:p>
        </p:txBody>
      </p:sp>
      <p:sp>
        <p:nvSpPr>
          <p:cNvPr id="17" name="sketch line">
            <a:extLst>
              <a:ext uri="{FF2B5EF4-FFF2-40B4-BE49-F238E27FC236}">
                <a16:creationId xmlns:a16="http://schemas.microsoft.com/office/drawing/2014/main" id="{DB17E863-922E-4C26-BD64-E8FD41D28661}"/>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669036" y="1677373"/>
            <a:ext cx="10853928" cy="18288"/>
          </a:xfrm>
          <a:custGeom>
            <a:avLst/>
            <a:gdLst>
              <a:gd name="connsiteX0" fmla="*/ 0 w 10853928"/>
              <a:gd name="connsiteY0" fmla="*/ 0 h 18288"/>
              <a:gd name="connsiteX1" fmla="*/ 461292 w 10853928"/>
              <a:gd name="connsiteY1" fmla="*/ 0 h 18288"/>
              <a:gd name="connsiteX2" fmla="*/ 1139662 w 10853928"/>
              <a:gd name="connsiteY2" fmla="*/ 0 h 18288"/>
              <a:gd name="connsiteX3" fmla="*/ 1926572 w 10853928"/>
              <a:gd name="connsiteY3" fmla="*/ 0 h 18288"/>
              <a:gd name="connsiteX4" fmla="*/ 2279325 w 10853928"/>
              <a:gd name="connsiteY4" fmla="*/ 0 h 18288"/>
              <a:gd name="connsiteX5" fmla="*/ 2632078 w 10853928"/>
              <a:gd name="connsiteY5" fmla="*/ 0 h 18288"/>
              <a:gd name="connsiteX6" fmla="*/ 3527527 w 10853928"/>
              <a:gd name="connsiteY6" fmla="*/ 0 h 18288"/>
              <a:gd name="connsiteX7" fmla="*/ 4205897 w 10853928"/>
              <a:gd name="connsiteY7" fmla="*/ 0 h 18288"/>
              <a:gd name="connsiteX8" fmla="*/ 4558650 w 10853928"/>
              <a:gd name="connsiteY8" fmla="*/ 0 h 18288"/>
              <a:gd name="connsiteX9" fmla="*/ 5237020 w 10853928"/>
              <a:gd name="connsiteY9" fmla="*/ 0 h 18288"/>
              <a:gd name="connsiteX10" fmla="*/ 6132469 w 10853928"/>
              <a:gd name="connsiteY10" fmla="*/ 0 h 18288"/>
              <a:gd name="connsiteX11" fmla="*/ 6702301 w 10853928"/>
              <a:gd name="connsiteY11" fmla="*/ 0 h 18288"/>
              <a:gd name="connsiteX12" fmla="*/ 7272132 w 10853928"/>
              <a:gd name="connsiteY12" fmla="*/ 0 h 18288"/>
              <a:gd name="connsiteX13" fmla="*/ 7950502 w 10853928"/>
              <a:gd name="connsiteY13" fmla="*/ 0 h 18288"/>
              <a:gd name="connsiteX14" fmla="*/ 8737412 w 10853928"/>
              <a:gd name="connsiteY14" fmla="*/ 0 h 18288"/>
              <a:gd name="connsiteX15" fmla="*/ 9524322 w 10853928"/>
              <a:gd name="connsiteY15" fmla="*/ 0 h 18288"/>
              <a:gd name="connsiteX16" fmla="*/ 10853928 w 10853928"/>
              <a:gd name="connsiteY16" fmla="*/ 0 h 18288"/>
              <a:gd name="connsiteX17" fmla="*/ 10853928 w 10853928"/>
              <a:gd name="connsiteY17" fmla="*/ 18288 h 18288"/>
              <a:gd name="connsiteX18" fmla="*/ 10392636 w 10853928"/>
              <a:gd name="connsiteY18" fmla="*/ 18288 h 18288"/>
              <a:gd name="connsiteX19" fmla="*/ 9497187 w 10853928"/>
              <a:gd name="connsiteY19" fmla="*/ 18288 h 18288"/>
              <a:gd name="connsiteX20" fmla="*/ 8818817 w 10853928"/>
              <a:gd name="connsiteY20" fmla="*/ 18288 h 18288"/>
              <a:gd name="connsiteX21" fmla="*/ 8466064 w 10853928"/>
              <a:gd name="connsiteY21" fmla="*/ 18288 h 18288"/>
              <a:gd name="connsiteX22" fmla="*/ 7787693 w 10853928"/>
              <a:gd name="connsiteY22" fmla="*/ 18288 h 18288"/>
              <a:gd name="connsiteX23" fmla="*/ 7217862 w 10853928"/>
              <a:gd name="connsiteY23" fmla="*/ 18288 h 18288"/>
              <a:gd name="connsiteX24" fmla="*/ 6648031 w 10853928"/>
              <a:gd name="connsiteY24" fmla="*/ 18288 h 18288"/>
              <a:gd name="connsiteX25" fmla="*/ 6078200 w 10853928"/>
              <a:gd name="connsiteY25" fmla="*/ 18288 h 18288"/>
              <a:gd name="connsiteX26" fmla="*/ 5508368 w 10853928"/>
              <a:gd name="connsiteY26" fmla="*/ 18288 h 18288"/>
              <a:gd name="connsiteX27" fmla="*/ 4721459 w 10853928"/>
              <a:gd name="connsiteY27" fmla="*/ 18288 h 18288"/>
              <a:gd name="connsiteX28" fmla="*/ 4043088 w 10853928"/>
              <a:gd name="connsiteY28" fmla="*/ 18288 h 18288"/>
              <a:gd name="connsiteX29" fmla="*/ 3690336 w 10853928"/>
              <a:gd name="connsiteY29" fmla="*/ 18288 h 18288"/>
              <a:gd name="connsiteX30" fmla="*/ 3120504 w 10853928"/>
              <a:gd name="connsiteY30" fmla="*/ 18288 h 18288"/>
              <a:gd name="connsiteX31" fmla="*/ 2333595 w 10853928"/>
              <a:gd name="connsiteY31" fmla="*/ 18288 h 18288"/>
              <a:gd name="connsiteX32" fmla="*/ 1872303 w 10853928"/>
              <a:gd name="connsiteY32" fmla="*/ 18288 h 18288"/>
              <a:gd name="connsiteX33" fmla="*/ 976854 w 10853928"/>
              <a:gd name="connsiteY33" fmla="*/ 18288 h 18288"/>
              <a:gd name="connsiteX34" fmla="*/ 0 w 10853928"/>
              <a:gd name="connsiteY34" fmla="*/ 18288 h 18288"/>
              <a:gd name="connsiteX35" fmla="*/ 0 w 10853928"/>
              <a:gd name="connsiteY35" fmla="*/ 0 h 18288"/>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 ang="0">
                <a:pos x="connsiteX12" y="connsiteY12"/>
              </a:cxn>
              <a:cxn ang="0">
                <a:pos x="connsiteX13" y="connsiteY13"/>
              </a:cxn>
              <a:cxn ang="0">
                <a:pos x="connsiteX14" y="connsiteY14"/>
              </a:cxn>
              <a:cxn ang="0">
                <a:pos x="connsiteX15" y="connsiteY15"/>
              </a:cxn>
              <a:cxn ang="0">
                <a:pos x="connsiteX16" y="connsiteY16"/>
              </a:cxn>
              <a:cxn ang="0">
                <a:pos x="connsiteX17" y="connsiteY17"/>
              </a:cxn>
              <a:cxn ang="0">
                <a:pos x="connsiteX18" y="connsiteY18"/>
              </a:cxn>
              <a:cxn ang="0">
                <a:pos x="connsiteX19" y="connsiteY19"/>
              </a:cxn>
              <a:cxn ang="0">
                <a:pos x="connsiteX20" y="connsiteY20"/>
              </a:cxn>
              <a:cxn ang="0">
                <a:pos x="connsiteX21" y="connsiteY21"/>
              </a:cxn>
              <a:cxn ang="0">
                <a:pos x="connsiteX22" y="connsiteY22"/>
              </a:cxn>
              <a:cxn ang="0">
                <a:pos x="connsiteX23" y="connsiteY23"/>
              </a:cxn>
              <a:cxn ang="0">
                <a:pos x="connsiteX24" y="connsiteY24"/>
              </a:cxn>
              <a:cxn ang="0">
                <a:pos x="connsiteX25" y="connsiteY25"/>
              </a:cxn>
              <a:cxn ang="0">
                <a:pos x="connsiteX26" y="connsiteY26"/>
              </a:cxn>
              <a:cxn ang="0">
                <a:pos x="connsiteX27" y="connsiteY27"/>
              </a:cxn>
              <a:cxn ang="0">
                <a:pos x="connsiteX28" y="connsiteY28"/>
              </a:cxn>
              <a:cxn ang="0">
                <a:pos x="connsiteX29" y="connsiteY29"/>
              </a:cxn>
              <a:cxn ang="0">
                <a:pos x="connsiteX30" y="connsiteY30"/>
              </a:cxn>
              <a:cxn ang="0">
                <a:pos x="connsiteX31" y="connsiteY31"/>
              </a:cxn>
              <a:cxn ang="0">
                <a:pos x="connsiteX32" y="connsiteY32"/>
              </a:cxn>
              <a:cxn ang="0">
                <a:pos x="connsiteX33" y="connsiteY33"/>
              </a:cxn>
              <a:cxn ang="0">
                <a:pos x="connsiteX34" y="connsiteY34"/>
              </a:cxn>
              <a:cxn ang="0">
                <a:pos x="connsiteX35" y="connsiteY35"/>
              </a:cxn>
            </a:cxnLst>
            <a:rect l="l" t="t" r="r" b="b"/>
            <a:pathLst>
              <a:path w="10853928" h="18288" fill="none" extrusionOk="0">
                <a:moveTo>
                  <a:pt x="0" y="0"/>
                </a:moveTo>
                <a:cubicBezTo>
                  <a:pt x="146993" y="-19076"/>
                  <a:pt x="347684" y="-4790"/>
                  <a:pt x="461292" y="0"/>
                </a:cubicBezTo>
                <a:cubicBezTo>
                  <a:pt x="574900" y="4790"/>
                  <a:pt x="808367" y="19821"/>
                  <a:pt x="1139662" y="0"/>
                </a:cubicBezTo>
                <a:cubicBezTo>
                  <a:pt x="1470957" y="-19821"/>
                  <a:pt x="1627405" y="5721"/>
                  <a:pt x="1926572" y="0"/>
                </a:cubicBezTo>
                <a:cubicBezTo>
                  <a:pt x="2225739" y="-5721"/>
                  <a:pt x="2137730" y="-3235"/>
                  <a:pt x="2279325" y="0"/>
                </a:cubicBezTo>
                <a:cubicBezTo>
                  <a:pt x="2420920" y="3235"/>
                  <a:pt x="2456518" y="9685"/>
                  <a:pt x="2632078" y="0"/>
                </a:cubicBezTo>
                <a:cubicBezTo>
                  <a:pt x="2807638" y="-9685"/>
                  <a:pt x="3211516" y="-43007"/>
                  <a:pt x="3527527" y="0"/>
                </a:cubicBezTo>
                <a:cubicBezTo>
                  <a:pt x="3843538" y="43007"/>
                  <a:pt x="4058833" y="22042"/>
                  <a:pt x="4205897" y="0"/>
                </a:cubicBezTo>
                <a:cubicBezTo>
                  <a:pt x="4352961" y="-22042"/>
                  <a:pt x="4474805" y="-11846"/>
                  <a:pt x="4558650" y="0"/>
                </a:cubicBezTo>
                <a:cubicBezTo>
                  <a:pt x="4642495" y="11846"/>
                  <a:pt x="5041928" y="-6069"/>
                  <a:pt x="5237020" y="0"/>
                </a:cubicBezTo>
                <a:cubicBezTo>
                  <a:pt x="5432112" y="6069"/>
                  <a:pt x="5943266" y="-17479"/>
                  <a:pt x="6132469" y="0"/>
                </a:cubicBezTo>
                <a:cubicBezTo>
                  <a:pt x="6321672" y="17479"/>
                  <a:pt x="6483872" y="26234"/>
                  <a:pt x="6702301" y="0"/>
                </a:cubicBezTo>
                <a:cubicBezTo>
                  <a:pt x="6920730" y="-26234"/>
                  <a:pt x="6991194" y="-15156"/>
                  <a:pt x="7272132" y="0"/>
                </a:cubicBezTo>
                <a:cubicBezTo>
                  <a:pt x="7553070" y="15156"/>
                  <a:pt x="7684444" y="-32961"/>
                  <a:pt x="7950502" y="0"/>
                </a:cubicBezTo>
                <a:cubicBezTo>
                  <a:pt x="8216560" y="32961"/>
                  <a:pt x="8493290" y="-10491"/>
                  <a:pt x="8737412" y="0"/>
                </a:cubicBezTo>
                <a:cubicBezTo>
                  <a:pt x="8981534" y="10491"/>
                  <a:pt x="9191586" y="-13899"/>
                  <a:pt x="9524322" y="0"/>
                </a:cubicBezTo>
                <a:cubicBezTo>
                  <a:pt x="9857058" y="13899"/>
                  <a:pt x="10297509" y="7485"/>
                  <a:pt x="10853928" y="0"/>
                </a:cubicBezTo>
                <a:cubicBezTo>
                  <a:pt x="10854574" y="4451"/>
                  <a:pt x="10854418" y="9226"/>
                  <a:pt x="10853928" y="18288"/>
                </a:cubicBezTo>
                <a:cubicBezTo>
                  <a:pt x="10691638" y="28522"/>
                  <a:pt x="10574319" y="29578"/>
                  <a:pt x="10392636" y="18288"/>
                </a:cubicBezTo>
                <a:cubicBezTo>
                  <a:pt x="10210953" y="6998"/>
                  <a:pt x="9836277" y="-16742"/>
                  <a:pt x="9497187" y="18288"/>
                </a:cubicBezTo>
                <a:cubicBezTo>
                  <a:pt x="9158097" y="53318"/>
                  <a:pt x="9119479" y="30714"/>
                  <a:pt x="8818817" y="18288"/>
                </a:cubicBezTo>
                <a:cubicBezTo>
                  <a:pt x="8518155" y="5863"/>
                  <a:pt x="8640037" y="6483"/>
                  <a:pt x="8466064" y="18288"/>
                </a:cubicBezTo>
                <a:cubicBezTo>
                  <a:pt x="8292091" y="30093"/>
                  <a:pt x="7997656" y="18914"/>
                  <a:pt x="7787693" y="18288"/>
                </a:cubicBezTo>
                <a:cubicBezTo>
                  <a:pt x="7577730" y="17662"/>
                  <a:pt x="7412468" y="21416"/>
                  <a:pt x="7217862" y="18288"/>
                </a:cubicBezTo>
                <a:cubicBezTo>
                  <a:pt x="7023256" y="15160"/>
                  <a:pt x="6898018" y="14824"/>
                  <a:pt x="6648031" y="18288"/>
                </a:cubicBezTo>
                <a:cubicBezTo>
                  <a:pt x="6398044" y="21752"/>
                  <a:pt x="6254402" y="38625"/>
                  <a:pt x="6078200" y="18288"/>
                </a:cubicBezTo>
                <a:cubicBezTo>
                  <a:pt x="5901998" y="-2049"/>
                  <a:pt x="5622886" y="3213"/>
                  <a:pt x="5508368" y="18288"/>
                </a:cubicBezTo>
                <a:cubicBezTo>
                  <a:pt x="5393850" y="33363"/>
                  <a:pt x="5036260" y="26830"/>
                  <a:pt x="4721459" y="18288"/>
                </a:cubicBezTo>
                <a:cubicBezTo>
                  <a:pt x="4406658" y="9746"/>
                  <a:pt x="4239221" y="41551"/>
                  <a:pt x="4043088" y="18288"/>
                </a:cubicBezTo>
                <a:cubicBezTo>
                  <a:pt x="3846955" y="-4975"/>
                  <a:pt x="3818802" y="34658"/>
                  <a:pt x="3690336" y="18288"/>
                </a:cubicBezTo>
                <a:cubicBezTo>
                  <a:pt x="3561870" y="1918"/>
                  <a:pt x="3265491" y="42194"/>
                  <a:pt x="3120504" y="18288"/>
                </a:cubicBezTo>
                <a:cubicBezTo>
                  <a:pt x="2975517" y="-5618"/>
                  <a:pt x="2720254" y="36673"/>
                  <a:pt x="2333595" y="18288"/>
                </a:cubicBezTo>
                <a:cubicBezTo>
                  <a:pt x="1946936" y="-97"/>
                  <a:pt x="2097241" y="5776"/>
                  <a:pt x="1872303" y="18288"/>
                </a:cubicBezTo>
                <a:cubicBezTo>
                  <a:pt x="1647365" y="30800"/>
                  <a:pt x="1282708" y="45380"/>
                  <a:pt x="976854" y="18288"/>
                </a:cubicBezTo>
                <a:cubicBezTo>
                  <a:pt x="671000" y="-8804"/>
                  <a:pt x="408401" y="-12775"/>
                  <a:pt x="0" y="18288"/>
                </a:cubicBezTo>
                <a:cubicBezTo>
                  <a:pt x="-213" y="9468"/>
                  <a:pt x="187" y="4459"/>
                  <a:pt x="0" y="0"/>
                </a:cubicBezTo>
                <a:close/>
              </a:path>
              <a:path w="10853928" h="18288" stroke="0" extrusionOk="0">
                <a:moveTo>
                  <a:pt x="0" y="0"/>
                </a:moveTo>
                <a:cubicBezTo>
                  <a:pt x="267322" y="15284"/>
                  <a:pt x="415388" y="-21048"/>
                  <a:pt x="569831" y="0"/>
                </a:cubicBezTo>
                <a:cubicBezTo>
                  <a:pt x="724274" y="21048"/>
                  <a:pt x="769333" y="-2353"/>
                  <a:pt x="922584" y="0"/>
                </a:cubicBezTo>
                <a:cubicBezTo>
                  <a:pt x="1075835" y="2353"/>
                  <a:pt x="1399490" y="-145"/>
                  <a:pt x="1818033" y="0"/>
                </a:cubicBezTo>
                <a:cubicBezTo>
                  <a:pt x="2236576" y="145"/>
                  <a:pt x="2145330" y="5482"/>
                  <a:pt x="2387864" y="0"/>
                </a:cubicBezTo>
                <a:cubicBezTo>
                  <a:pt x="2630398" y="-5482"/>
                  <a:pt x="2793207" y="18487"/>
                  <a:pt x="2957695" y="0"/>
                </a:cubicBezTo>
                <a:cubicBezTo>
                  <a:pt x="3122183" y="-18487"/>
                  <a:pt x="3579141" y="19003"/>
                  <a:pt x="3853144" y="0"/>
                </a:cubicBezTo>
                <a:cubicBezTo>
                  <a:pt x="4127147" y="-19003"/>
                  <a:pt x="4209857" y="12211"/>
                  <a:pt x="4314436" y="0"/>
                </a:cubicBezTo>
                <a:cubicBezTo>
                  <a:pt x="4419015" y="-12211"/>
                  <a:pt x="4762459" y="-17220"/>
                  <a:pt x="5209885" y="0"/>
                </a:cubicBezTo>
                <a:cubicBezTo>
                  <a:pt x="5657311" y="17220"/>
                  <a:pt x="5692663" y="-3290"/>
                  <a:pt x="6105335" y="0"/>
                </a:cubicBezTo>
                <a:cubicBezTo>
                  <a:pt x="6518007" y="3290"/>
                  <a:pt x="6455516" y="-5124"/>
                  <a:pt x="6783705" y="0"/>
                </a:cubicBezTo>
                <a:cubicBezTo>
                  <a:pt x="7111894" y="5124"/>
                  <a:pt x="7441941" y="-17829"/>
                  <a:pt x="7679154" y="0"/>
                </a:cubicBezTo>
                <a:cubicBezTo>
                  <a:pt x="7916367" y="17829"/>
                  <a:pt x="8102967" y="-24363"/>
                  <a:pt x="8248985" y="0"/>
                </a:cubicBezTo>
                <a:cubicBezTo>
                  <a:pt x="8395003" y="24363"/>
                  <a:pt x="8552393" y="25505"/>
                  <a:pt x="8818817" y="0"/>
                </a:cubicBezTo>
                <a:cubicBezTo>
                  <a:pt x="9085241" y="-25505"/>
                  <a:pt x="9411308" y="38000"/>
                  <a:pt x="9605726" y="0"/>
                </a:cubicBezTo>
                <a:cubicBezTo>
                  <a:pt x="9800144" y="-38000"/>
                  <a:pt x="10006468" y="-25741"/>
                  <a:pt x="10175558" y="0"/>
                </a:cubicBezTo>
                <a:cubicBezTo>
                  <a:pt x="10344648" y="25741"/>
                  <a:pt x="10696282" y="695"/>
                  <a:pt x="10853928" y="0"/>
                </a:cubicBezTo>
                <a:cubicBezTo>
                  <a:pt x="10853521" y="8690"/>
                  <a:pt x="10853774" y="14141"/>
                  <a:pt x="10853928" y="18288"/>
                </a:cubicBezTo>
                <a:cubicBezTo>
                  <a:pt x="10608124" y="24255"/>
                  <a:pt x="10343415" y="22307"/>
                  <a:pt x="10067018" y="18288"/>
                </a:cubicBezTo>
                <a:cubicBezTo>
                  <a:pt x="9790621" y="14270"/>
                  <a:pt x="9843266" y="3564"/>
                  <a:pt x="9714266" y="18288"/>
                </a:cubicBezTo>
                <a:cubicBezTo>
                  <a:pt x="9585266" y="33012"/>
                  <a:pt x="9379484" y="1875"/>
                  <a:pt x="9252974" y="18288"/>
                </a:cubicBezTo>
                <a:cubicBezTo>
                  <a:pt x="9126464" y="34701"/>
                  <a:pt x="8580678" y="-4904"/>
                  <a:pt x="8357525" y="18288"/>
                </a:cubicBezTo>
                <a:cubicBezTo>
                  <a:pt x="8134372" y="41480"/>
                  <a:pt x="7903199" y="26458"/>
                  <a:pt x="7679154" y="18288"/>
                </a:cubicBezTo>
                <a:cubicBezTo>
                  <a:pt x="7455109" y="10118"/>
                  <a:pt x="7435944" y="27109"/>
                  <a:pt x="7217862" y="18288"/>
                </a:cubicBezTo>
                <a:cubicBezTo>
                  <a:pt x="6999780" y="9467"/>
                  <a:pt x="6680409" y="18985"/>
                  <a:pt x="6539492" y="18288"/>
                </a:cubicBezTo>
                <a:cubicBezTo>
                  <a:pt x="6398575" y="17592"/>
                  <a:pt x="6312077" y="33018"/>
                  <a:pt x="6186739" y="18288"/>
                </a:cubicBezTo>
                <a:cubicBezTo>
                  <a:pt x="6061401" y="3558"/>
                  <a:pt x="5947033" y="12075"/>
                  <a:pt x="5833986" y="18288"/>
                </a:cubicBezTo>
                <a:cubicBezTo>
                  <a:pt x="5720939" y="24501"/>
                  <a:pt x="5482226" y="8586"/>
                  <a:pt x="5155616" y="18288"/>
                </a:cubicBezTo>
                <a:cubicBezTo>
                  <a:pt x="4829006" y="27991"/>
                  <a:pt x="4841274" y="29316"/>
                  <a:pt x="4694324" y="18288"/>
                </a:cubicBezTo>
                <a:cubicBezTo>
                  <a:pt x="4547374" y="7260"/>
                  <a:pt x="4077675" y="7013"/>
                  <a:pt x="3907414" y="18288"/>
                </a:cubicBezTo>
                <a:cubicBezTo>
                  <a:pt x="3737153" y="29564"/>
                  <a:pt x="3538393" y="21630"/>
                  <a:pt x="3446122" y="18288"/>
                </a:cubicBezTo>
                <a:cubicBezTo>
                  <a:pt x="3353851" y="14946"/>
                  <a:pt x="2990320" y="-8091"/>
                  <a:pt x="2659212" y="18288"/>
                </a:cubicBezTo>
                <a:cubicBezTo>
                  <a:pt x="2328104" y="44667"/>
                  <a:pt x="2427653" y="9607"/>
                  <a:pt x="2306460" y="18288"/>
                </a:cubicBezTo>
                <a:cubicBezTo>
                  <a:pt x="2185267" y="26969"/>
                  <a:pt x="1719763" y="3717"/>
                  <a:pt x="1519550" y="18288"/>
                </a:cubicBezTo>
                <a:cubicBezTo>
                  <a:pt x="1319337" y="32860"/>
                  <a:pt x="1167371" y="17040"/>
                  <a:pt x="1058258" y="18288"/>
                </a:cubicBezTo>
                <a:cubicBezTo>
                  <a:pt x="949145" y="19536"/>
                  <a:pt x="780234" y="31447"/>
                  <a:pt x="705505" y="18288"/>
                </a:cubicBezTo>
                <a:cubicBezTo>
                  <a:pt x="630776" y="5129"/>
                  <a:pt x="215796" y="30056"/>
                  <a:pt x="0" y="18288"/>
                </a:cubicBezTo>
                <a:cubicBezTo>
                  <a:pt x="-53" y="11301"/>
                  <a:pt x="-649" y="7756"/>
                  <a:pt x="0" y="0"/>
                </a:cubicBezTo>
                <a:close/>
              </a:path>
            </a:pathLst>
          </a:custGeom>
          <a:solidFill>
            <a:schemeClr val="accent2"/>
          </a:solidFill>
          <a:ln w="41275" cap="rnd">
            <a:solidFill>
              <a:schemeClr val="accent2"/>
            </a:solidFill>
            <a:round/>
            <a:extLst>
              <a:ext uri="{C807C97D-BFC1-408E-A445-0C87EB9F89A2}">
                <ask:lineSketchStyleProps xmlns:ask="http://schemas.microsoft.com/office/drawing/2018/sketchyshapes" sd="1219033472">
                  <a:prstGeom prst="rect">
                    <a:avLst/>
                  </a:prstGeom>
                  <ask:type>
                    <ask:lineSketchFreehand/>
                  </ask:type>
                </ask:lineSketchStyleProps>
              </a:ext>
            </a:extLst>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3" name="Content Placeholder 2">
            <a:extLst>
              <a:ext uri="{FF2B5EF4-FFF2-40B4-BE49-F238E27FC236}">
                <a16:creationId xmlns:a16="http://schemas.microsoft.com/office/drawing/2014/main" id="{EECBF03E-A0A9-6F6D-4832-31FDE85F363E}"/>
              </a:ext>
            </a:extLst>
          </p:cNvPr>
          <p:cNvSpPr>
            <a:spLocks noGrp="1"/>
          </p:cNvSpPr>
          <p:nvPr>
            <p:ph idx="1"/>
          </p:nvPr>
        </p:nvSpPr>
        <p:spPr>
          <a:xfrm>
            <a:off x="838200" y="1929384"/>
            <a:ext cx="10515600" cy="4251960"/>
          </a:xfrm>
        </p:spPr>
        <p:txBody>
          <a:bodyPr vert="horz" lIns="91440" tIns="45720" rIns="91440" bIns="45720" rtlCol="0" anchor="t">
            <a:normAutofit/>
          </a:bodyPr>
          <a:lstStyle/>
          <a:p>
            <a:pPr marL="0" indent="0">
              <a:buNone/>
            </a:pPr>
            <a:r>
              <a:rPr lang="en-US" sz="2200" b="1">
                <a:cs typeface="Calibri" panose="020F0502020204030204"/>
              </a:rPr>
              <a:t>What if?</a:t>
            </a:r>
          </a:p>
          <a:p>
            <a:pPr marL="0" indent="0">
              <a:buNone/>
            </a:pPr>
            <a:endParaRPr lang="en-US" sz="2200" b="1">
              <a:cs typeface="Calibri" panose="020F0502020204030204"/>
            </a:endParaRPr>
          </a:p>
          <a:p>
            <a:r>
              <a:rPr lang="en-US" sz="2200">
                <a:ea typeface="+mn-lt"/>
                <a:cs typeface="+mn-lt"/>
              </a:rPr>
              <a:t>Mother’s marriage was terminated by annulment or death of the mother?</a:t>
            </a:r>
            <a:endParaRPr lang="en-US" sz="2200">
              <a:cs typeface="Calibri" panose="020F0502020204030204"/>
            </a:endParaRPr>
          </a:p>
          <a:p>
            <a:r>
              <a:rPr lang="en-US" sz="2200">
                <a:ea typeface="+mn-lt"/>
                <a:cs typeface="+mn-lt"/>
              </a:rPr>
              <a:t>Parentage of the putative (non-spouse) father may only be established by filing a Complaint to Establish Paternity as provided in 209C.</a:t>
            </a:r>
            <a:endParaRPr lang="en-US" sz="2200">
              <a:cs typeface="Calibri" panose="020F0502020204030204"/>
            </a:endParaRPr>
          </a:p>
          <a:p>
            <a:r>
              <a:rPr lang="en-US" sz="2200" dirty="0">
                <a:ea typeface="+mn-lt"/>
                <a:cs typeface="+mn-lt"/>
              </a:rPr>
              <a:t>A Voluntary Acknowledgement </a:t>
            </a:r>
            <a:r>
              <a:rPr lang="en-US" sz="2200">
                <a:ea typeface="+mn-lt"/>
                <a:cs typeface="+mn-lt"/>
              </a:rPr>
              <a:t>of </a:t>
            </a:r>
            <a:r>
              <a:rPr lang="en-US" sz="2200" dirty="0">
                <a:ea typeface="+mn-lt"/>
                <a:cs typeface="+mn-lt"/>
              </a:rPr>
              <a:t>Parentage </a:t>
            </a:r>
            <a:r>
              <a:rPr lang="en-US" sz="2200">
                <a:ea typeface="+mn-lt"/>
                <a:cs typeface="+mn-lt"/>
              </a:rPr>
              <a:t>executed in accordance with 209C is a sufficient basis to then seek an order of support, visitation, or custody with respect to the child without any further proceedings to establish parentage. No judicial proceeding shall be required or permitted to ratify </a:t>
            </a:r>
            <a:r>
              <a:rPr lang="en-US" sz="2200" dirty="0">
                <a:ea typeface="+mn-lt"/>
                <a:cs typeface="+mn-lt"/>
              </a:rPr>
              <a:t>an Acknowledgement</a:t>
            </a:r>
            <a:r>
              <a:rPr lang="en-US" sz="2200">
                <a:ea typeface="+mn-lt"/>
                <a:cs typeface="+mn-lt"/>
              </a:rPr>
              <a:t> that has not been challenged pursuant to 209 C. </a:t>
            </a:r>
            <a:endParaRPr lang="en-US" sz="2200">
              <a:cs typeface="Calibri" panose="020F0502020204030204"/>
            </a:endParaRPr>
          </a:p>
          <a:p>
            <a:pPr marL="0" indent="0">
              <a:buNone/>
            </a:pPr>
            <a:endParaRPr lang="en-US" sz="2200" b="1">
              <a:cs typeface="Calibri" panose="020F0502020204030204"/>
            </a:endParaRPr>
          </a:p>
        </p:txBody>
      </p:sp>
    </p:spTree>
    <p:extLst>
      <p:ext uri="{BB962C8B-B14F-4D97-AF65-F5344CB8AC3E}">
        <p14:creationId xmlns:p14="http://schemas.microsoft.com/office/powerpoint/2010/main" val="2130592316"/>
      </p:ext>
    </p:extLst>
  </p:cSld>
  <p:clrMapOvr>
    <a:masterClrMapping/>
  </p:clrMapOvr>
</p:sld>
</file>

<file path=ppt/slides/slide9.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useBgFill="1">
        <p:nvSpPr>
          <p:cNvPr id="8" name="Rectangle 7">
            <a:extLst>
              <a:ext uri="{FF2B5EF4-FFF2-40B4-BE49-F238E27FC236}">
                <a16:creationId xmlns:a16="http://schemas.microsoft.com/office/drawing/2014/main" id="{907EF6B7-1338-4443-8C46-6A318D952DFD}"/>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3048" y="0"/>
            <a:ext cx="12188952" cy="6858000"/>
          </a:xfrm>
          <a:prstGeom prst="rect">
            <a:avLst/>
          </a:prstGeom>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0" name="Freeform: Shape 9">
            <a:extLst>
              <a:ext uri="{FF2B5EF4-FFF2-40B4-BE49-F238E27FC236}">
                <a16:creationId xmlns:a16="http://schemas.microsoft.com/office/drawing/2014/main" id="{DAAE4CDD-124C-4DCF-9584-B6033B545DD5}"/>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1" y="0"/>
            <a:ext cx="4167271" cy="6858000"/>
          </a:xfrm>
          <a:custGeom>
            <a:avLst/>
            <a:gdLst>
              <a:gd name="connsiteX0" fmla="*/ 0 w 4167271"/>
              <a:gd name="connsiteY0" fmla="*/ 0 h 6858000"/>
              <a:gd name="connsiteX1" fmla="*/ 2259550 w 4167271"/>
              <a:gd name="connsiteY1" fmla="*/ 0 h 6858000"/>
              <a:gd name="connsiteX2" fmla="*/ 2387803 w 4167271"/>
              <a:gd name="connsiteY2" fmla="*/ 82222 h 6858000"/>
              <a:gd name="connsiteX3" fmla="*/ 4167271 w 4167271"/>
              <a:gd name="connsiteY3" fmla="*/ 3429000 h 6858000"/>
              <a:gd name="connsiteX4" fmla="*/ 2387803 w 4167271"/>
              <a:gd name="connsiteY4" fmla="*/ 6775779 h 6858000"/>
              <a:gd name="connsiteX5" fmla="*/ 2259550 w 4167271"/>
              <a:gd name="connsiteY5" fmla="*/ 6858000 h 6858000"/>
              <a:gd name="connsiteX6" fmla="*/ 0 w 4167271"/>
              <a:gd name="connsiteY6" fmla="*/ 6858000 h 6858000"/>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Lst>
            <a:rect l="l" t="t" r="r" b="b"/>
            <a:pathLst>
              <a:path w="4167271" h="6858000">
                <a:moveTo>
                  <a:pt x="0" y="0"/>
                </a:moveTo>
                <a:lnTo>
                  <a:pt x="2259550" y="0"/>
                </a:lnTo>
                <a:lnTo>
                  <a:pt x="2387803" y="82222"/>
                </a:lnTo>
                <a:cubicBezTo>
                  <a:pt x="3461407" y="807534"/>
                  <a:pt x="4167271" y="2035835"/>
                  <a:pt x="4167271" y="3429000"/>
                </a:cubicBezTo>
                <a:cubicBezTo>
                  <a:pt x="4167271" y="4822165"/>
                  <a:pt x="3461407" y="6050467"/>
                  <a:pt x="2387803" y="6775779"/>
                </a:cubicBezTo>
                <a:lnTo>
                  <a:pt x="2259550" y="6858000"/>
                </a:lnTo>
                <a:lnTo>
                  <a:pt x="0" y="6858000"/>
                </a:lnTo>
                <a:close/>
              </a:path>
            </a:pathLst>
          </a:custGeom>
          <a:solidFill>
            <a:schemeClr val="accent2"/>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 name="Title 1">
            <a:extLst>
              <a:ext uri="{FF2B5EF4-FFF2-40B4-BE49-F238E27FC236}">
                <a16:creationId xmlns:a16="http://schemas.microsoft.com/office/drawing/2014/main" id="{44790E57-1997-46DA-10FB-16D3CD557CEC}"/>
              </a:ext>
            </a:extLst>
          </p:cNvPr>
          <p:cNvSpPr>
            <a:spLocks noGrp="1"/>
          </p:cNvSpPr>
          <p:nvPr>
            <p:ph type="title"/>
          </p:nvPr>
        </p:nvSpPr>
        <p:spPr>
          <a:xfrm>
            <a:off x="686834" y="1153572"/>
            <a:ext cx="3200400" cy="4461163"/>
          </a:xfrm>
        </p:spPr>
        <p:txBody>
          <a:bodyPr>
            <a:normAutofit/>
          </a:bodyPr>
          <a:lstStyle/>
          <a:p>
            <a:r>
              <a:rPr lang="en-US" b="1">
                <a:solidFill>
                  <a:srgbClr val="FFFFFF"/>
                </a:solidFill>
                <a:ea typeface="+mj-lt"/>
                <a:cs typeface="+mj-lt"/>
              </a:rPr>
              <a:t>Judgments of Paternity</a:t>
            </a:r>
            <a:endParaRPr lang="en-US">
              <a:solidFill>
                <a:srgbClr val="FFFFFF"/>
              </a:solidFill>
            </a:endParaRPr>
          </a:p>
        </p:txBody>
      </p:sp>
      <p:sp>
        <p:nvSpPr>
          <p:cNvPr id="12" name="Arc 11">
            <a:extLst>
              <a:ext uri="{FF2B5EF4-FFF2-40B4-BE49-F238E27FC236}">
                <a16:creationId xmlns:a16="http://schemas.microsoft.com/office/drawing/2014/main" id="{081E4A58-353D-44AE-B2FC-2A74E2E400F7}"/>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flipV="1">
            <a:off x="7550402" y="2455479"/>
            <a:ext cx="4083433" cy="4083433"/>
          </a:xfrm>
          <a:prstGeom prst="arc">
            <a:avLst/>
          </a:prstGeom>
          <a:ln w="127000" cap="rnd">
            <a:solidFill>
              <a:schemeClr val="accent4"/>
            </a:solidFill>
            <a:prstDash val="dash"/>
          </a:ln>
        </p:spPr>
        <p:style>
          <a:lnRef idx="1">
            <a:schemeClr val="accent1"/>
          </a:lnRef>
          <a:fillRef idx="0">
            <a:schemeClr val="accent1"/>
          </a:fillRef>
          <a:effectRef idx="0">
            <a:schemeClr val="accent1"/>
          </a:effectRef>
          <a:fontRef idx="minor">
            <a:schemeClr val="tx1"/>
          </a:fontRef>
        </p:style>
        <p:txBody>
          <a:bodyPr rtlCol="0" anchor="ctr"/>
          <a:lstStyle/>
          <a:p>
            <a:pPr algn="ctr"/>
            <a:endParaRPr lang="en-US" dirty="0"/>
          </a:p>
        </p:txBody>
      </p:sp>
      <p:sp>
        <p:nvSpPr>
          <p:cNvPr id="3" name="Content Placeholder 2">
            <a:extLst>
              <a:ext uri="{FF2B5EF4-FFF2-40B4-BE49-F238E27FC236}">
                <a16:creationId xmlns:a16="http://schemas.microsoft.com/office/drawing/2014/main" id="{2FDEB251-51FD-1302-150B-86D542F4A20E}"/>
              </a:ext>
            </a:extLst>
          </p:cNvPr>
          <p:cNvSpPr>
            <a:spLocks noGrp="1"/>
          </p:cNvSpPr>
          <p:nvPr>
            <p:ph idx="1"/>
          </p:nvPr>
        </p:nvSpPr>
        <p:spPr>
          <a:xfrm>
            <a:off x="4447308" y="591344"/>
            <a:ext cx="6906491" cy="5585619"/>
          </a:xfrm>
        </p:spPr>
        <p:txBody>
          <a:bodyPr vert="horz" lIns="91440" tIns="45720" rIns="91440" bIns="45720" rtlCol="0" anchor="ctr">
            <a:normAutofit/>
          </a:bodyPr>
          <a:lstStyle/>
          <a:p>
            <a:pPr marL="0" indent="0">
              <a:buNone/>
            </a:pPr>
            <a:endParaRPr lang="en-US">
              <a:cs typeface="Calibri" panose="020F0502020204030204"/>
            </a:endParaRPr>
          </a:p>
          <a:p>
            <a:pPr marL="0" indent="0">
              <a:buNone/>
            </a:pPr>
            <a:r>
              <a:rPr lang="en-US">
                <a:ea typeface="+mn-lt"/>
                <a:cs typeface="+mn-lt"/>
              </a:rPr>
              <a:t>In the absence of a Voluntary Acknowledgement of Parentage, the parentage of the child may be established Judgment, issue by the court on a Complaint to Establish Paternity. </a:t>
            </a:r>
            <a:endParaRPr lang="en-US">
              <a:cs typeface="Calibri" panose="020F0502020204030204"/>
            </a:endParaRPr>
          </a:p>
          <a:p>
            <a:pPr marL="0" indent="0">
              <a:buNone/>
            </a:pPr>
            <a:endParaRPr lang="en-US" dirty="0">
              <a:cs typeface="Calibri" panose="020F0502020204030204"/>
            </a:endParaRPr>
          </a:p>
        </p:txBody>
      </p:sp>
    </p:spTree>
    <p:extLst>
      <p:ext uri="{BB962C8B-B14F-4D97-AF65-F5344CB8AC3E}">
        <p14:creationId xmlns:p14="http://schemas.microsoft.com/office/powerpoint/2010/main" val="231936233"/>
      </p:ext>
    </p:extLst>
  </p:cSld>
  <p:clrMapOvr>
    <a:masterClrMapping/>
  </p:clrMapOvr>
</p:sld>
</file>

<file path=ppt/slides/slide10.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useBgFill="1">
        <p:nvSpPr>
          <p:cNvPr id="8" name="Rectangle 7">
            <a:extLst>
              <a:ext uri="{FF2B5EF4-FFF2-40B4-BE49-F238E27FC236}">
                <a16:creationId xmlns:a16="http://schemas.microsoft.com/office/drawing/2014/main" id="{100EDD19-6802-4EC3-95CE-CFFAB042CFD6}"/>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0" y="0"/>
            <a:ext cx="12188952" cy="6858000"/>
          </a:xfrm>
          <a:prstGeom prst="rect">
            <a:avLst/>
          </a:prstGeom>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 name="Title 1">
            <a:extLst>
              <a:ext uri="{FF2B5EF4-FFF2-40B4-BE49-F238E27FC236}">
                <a16:creationId xmlns:a16="http://schemas.microsoft.com/office/drawing/2014/main" id="{DFC9C24E-D276-448D-395E-C0F8C2C36CBD}"/>
              </a:ext>
            </a:extLst>
          </p:cNvPr>
          <p:cNvSpPr>
            <a:spLocks noGrp="1"/>
          </p:cNvSpPr>
          <p:nvPr>
            <p:ph type="title"/>
          </p:nvPr>
        </p:nvSpPr>
        <p:spPr>
          <a:xfrm>
            <a:off x="838200" y="365125"/>
            <a:ext cx="10515600" cy="1325563"/>
          </a:xfrm>
        </p:spPr>
        <p:txBody>
          <a:bodyPr>
            <a:normAutofit/>
          </a:bodyPr>
          <a:lstStyle/>
          <a:p>
            <a:r>
              <a:rPr lang="en-US" sz="5400" b="1">
                <a:cs typeface="Calibri Light"/>
              </a:rPr>
              <a:t>Judgments of Paternity</a:t>
            </a:r>
            <a:endParaRPr lang="en-US" sz="5400"/>
          </a:p>
        </p:txBody>
      </p:sp>
      <p:sp>
        <p:nvSpPr>
          <p:cNvPr id="10" name="sketch line">
            <a:extLst>
              <a:ext uri="{FF2B5EF4-FFF2-40B4-BE49-F238E27FC236}">
                <a16:creationId xmlns:a16="http://schemas.microsoft.com/office/drawing/2014/main" id="{DB17E863-922E-4C26-BD64-E8FD41D28661}"/>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669036" y="1677373"/>
            <a:ext cx="10853928" cy="18288"/>
          </a:xfrm>
          <a:custGeom>
            <a:avLst/>
            <a:gdLst>
              <a:gd name="connsiteX0" fmla="*/ 0 w 10853928"/>
              <a:gd name="connsiteY0" fmla="*/ 0 h 18288"/>
              <a:gd name="connsiteX1" fmla="*/ 461292 w 10853928"/>
              <a:gd name="connsiteY1" fmla="*/ 0 h 18288"/>
              <a:gd name="connsiteX2" fmla="*/ 1139662 w 10853928"/>
              <a:gd name="connsiteY2" fmla="*/ 0 h 18288"/>
              <a:gd name="connsiteX3" fmla="*/ 1926572 w 10853928"/>
              <a:gd name="connsiteY3" fmla="*/ 0 h 18288"/>
              <a:gd name="connsiteX4" fmla="*/ 2279325 w 10853928"/>
              <a:gd name="connsiteY4" fmla="*/ 0 h 18288"/>
              <a:gd name="connsiteX5" fmla="*/ 2632078 w 10853928"/>
              <a:gd name="connsiteY5" fmla="*/ 0 h 18288"/>
              <a:gd name="connsiteX6" fmla="*/ 3527527 w 10853928"/>
              <a:gd name="connsiteY6" fmla="*/ 0 h 18288"/>
              <a:gd name="connsiteX7" fmla="*/ 4205897 w 10853928"/>
              <a:gd name="connsiteY7" fmla="*/ 0 h 18288"/>
              <a:gd name="connsiteX8" fmla="*/ 4558650 w 10853928"/>
              <a:gd name="connsiteY8" fmla="*/ 0 h 18288"/>
              <a:gd name="connsiteX9" fmla="*/ 5237020 w 10853928"/>
              <a:gd name="connsiteY9" fmla="*/ 0 h 18288"/>
              <a:gd name="connsiteX10" fmla="*/ 6132469 w 10853928"/>
              <a:gd name="connsiteY10" fmla="*/ 0 h 18288"/>
              <a:gd name="connsiteX11" fmla="*/ 6702301 w 10853928"/>
              <a:gd name="connsiteY11" fmla="*/ 0 h 18288"/>
              <a:gd name="connsiteX12" fmla="*/ 7272132 w 10853928"/>
              <a:gd name="connsiteY12" fmla="*/ 0 h 18288"/>
              <a:gd name="connsiteX13" fmla="*/ 7950502 w 10853928"/>
              <a:gd name="connsiteY13" fmla="*/ 0 h 18288"/>
              <a:gd name="connsiteX14" fmla="*/ 8737412 w 10853928"/>
              <a:gd name="connsiteY14" fmla="*/ 0 h 18288"/>
              <a:gd name="connsiteX15" fmla="*/ 9524322 w 10853928"/>
              <a:gd name="connsiteY15" fmla="*/ 0 h 18288"/>
              <a:gd name="connsiteX16" fmla="*/ 10853928 w 10853928"/>
              <a:gd name="connsiteY16" fmla="*/ 0 h 18288"/>
              <a:gd name="connsiteX17" fmla="*/ 10853928 w 10853928"/>
              <a:gd name="connsiteY17" fmla="*/ 18288 h 18288"/>
              <a:gd name="connsiteX18" fmla="*/ 10392636 w 10853928"/>
              <a:gd name="connsiteY18" fmla="*/ 18288 h 18288"/>
              <a:gd name="connsiteX19" fmla="*/ 9497187 w 10853928"/>
              <a:gd name="connsiteY19" fmla="*/ 18288 h 18288"/>
              <a:gd name="connsiteX20" fmla="*/ 8818817 w 10853928"/>
              <a:gd name="connsiteY20" fmla="*/ 18288 h 18288"/>
              <a:gd name="connsiteX21" fmla="*/ 8466064 w 10853928"/>
              <a:gd name="connsiteY21" fmla="*/ 18288 h 18288"/>
              <a:gd name="connsiteX22" fmla="*/ 7787693 w 10853928"/>
              <a:gd name="connsiteY22" fmla="*/ 18288 h 18288"/>
              <a:gd name="connsiteX23" fmla="*/ 7217862 w 10853928"/>
              <a:gd name="connsiteY23" fmla="*/ 18288 h 18288"/>
              <a:gd name="connsiteX24" fmla="*/ 6648031 w 10853928"/>
              <a:gd name="connsiteY24" fmla="*/ 18288 h 18288"/>
              <a:gd name="connsiteX25" fmla="*/ 6078200 w 10853928"/>
              <a:gd name="connsiteY25" fmla="*/ 18288 h 18288"/>
              <a:gd name="connsiteX26" fmla="*/ 5508368 w 10853928"/>
              <a:gd name="connsiteY26" fmla="*/ 18288 h 18288"/>
              <a:gd name="connsiteX27" fmla="*/ 4721459 w 10853928"/>
              <a:gd name="connsiteY27" fmla="*/ 18288 h 18288"/>
              <a:gd name="connsiteX28" fmla="*/ 4043088 w 10853928"/>
              <a:gd name="connsiteY28" fmla="*/ 18288 h 18288"/>
              <a:gd name="connsiteX29" fmla="*/ 3690336 w 10853928"/>
              <a:gd name="connsiteY29" fmla="*/ 18288 h 18288"/>
              <a:gd name="connsiteX30" fmla="*/ 3120504 w 10853928"/>
              <a:gd name="connsiteY30" fmla="*/ 18288 h 18288"/>
              <a:gd name="connsiteX31" fmla="*/ 2333595 w 10853928"/>
              <a:gd name="connsiteY31" fmla="*/ 18288 h 18288"/>
              <a:gd name="connsiteX32" fmla="*/ 1872303 w 10853928"/>
              <a:gd name="connsiteY32" fmla="*/ 18288 h 18288"/>
              <a:gd name="connsiteX33" fmla="*/ 976854 w 10853928"/>
              <a:gd name="connsiteY33" fmla="*/ 18288 h 18288"/>
              <a:gd name="connsiteX34" fmla="*/ 0 w 10853928"/>
              <a:gd name="connsiteY34" fmla="*/ 18288 h 18288"/>
              <a:gd name="connsiteX35" fmla="*/ 0 w 10853928"/>
              <a:gd name="connsiteY35" fmla="*/ 0 h 18288"/>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 ang="0">
                <a:pos x="connsiteX12" y="connsiteY12"/>
              </a:cxn>
              <a:cxn ang="0">
                <a:pos x="connsiteX13" y="connsiteY13"/>
              </a:cxn>
              <a:cxn ang="0">
                <a:pos x="connsiteX14" y="connsiteY14"/>
              </a:cxn>
              <a:cxn ang="0">
                <a:pos x="connsiteX15" y="connsiteY15"/>
              </a:cxn>
              <a:cxn ang="0">
                <a:pos x="connsiteX16" y="connsiteY16"/>
              </a:cxn>
              <a:cxn ang="0">
                <a:pos x="connsiteX17" y="connsiteY17"/>
              </a:cxn>
              <a:cxn ang="0">
                <a:pos x="connsiteX18" y="connsiteY18"/>
              </a:cxn>
              <a:cxn ang="0">
                <a:pos x="connsiteX19" y="connsiteY19"/>
              </a:cxn>
              <a:cxn ang="0">
                <a:pos x="connsiteX20" y="connsiteY20"/>
              </a:cxn>
              <a:cxn ang="0">
                <a:pos x="connsiteX21" y="connsiteY21"/>
              </a:cxn>
              <a:cxn ang="0">
                <a:pos x="connsiteX22" y="connsiteY22"/>
              </a:cxn>
              <a:cxn ang="0">
                <a:pos x="connsiteX23" y="connsiteY23"/>
              </a:cxn>
              <a:cxn ang="0">
                <a:pos x="connsiteX24" y="connsiteY24"/>
              </a:cxn>
              <a:cxn ang="0">
                <a:pos x="connsiteX25" y="connsiteY25"/>
              </a:cxn>
              <a:cxn ang="0">
                <a:pos x="connsiteX26" y="connsiteY26"/>
              </a:cxn>
              <a:cxn ang="0">
                <a:pos x="connsiteX27" y="connsiteY27"/>
              </a:cxn>
              <a:cxn ang="0">
                <a:pos x="connsiteX28" y="connsiteY28"/>
              </a:cxn>
              <a:cxn ang="0">
                <a:pos x="connsiteX29" y="connsiteY29"/>
              </a:cxn>
              <a:cxn ang="0">
                <a:pos x="connsiteX30" y="connsiteY30"/>
              </a:cxn>
              <a:cxn ang="0">
                <a:pos x="connsiteX31" y="connsiteY31"/>
              </a:cxn>
              <a:cxn ang="0">
                <a:pos x="connsiteX32" y="connsiteY32"/>
              </a:cxn>
              <a:cxn ang="0">
                <a:pos x="connsiteX33" y="connsiteY33"/>
              </a:cxn>
              <a:cxn ang="0">
                <a:pos x="connsiteX34" y="connsiteY34"/>
              </a:cxn>
              <a:cxn ang="0">
                <a:pos x="connsiteX35" y="connsiteY35"/>
              </a:cxn>
            </a:cxnLst>
            <a:rect l="l" t="t" r="r" b="b"/>
            <a:pathLst>
              <a:path w="10853928" h="18288" fill="none" extrusionOk="0">
                <a:moveTo>
                  <a:pt x="0" y="0"/>
                </a:moveTo>
                <a:cubicBezTo>
                  <a:pt x="146993" y="-19076"/>
                  <a:pt x="347684" y="-4790"/>
                  <a:pt x="461292" y="0"/>
                </a:cubicBezTo>
                <a:cubicBezTo>
                  <a:pt x="574900" y="4790"/>
                  <a:pt x="808367" y="19821"/>
                  <a:pt x="1139662" y="0"/>
                </a:cubicBezTo>
                <a:cubicBezTo>
                  <a:pt x="1470957" y="-19821"/>
                  <a:pt x="1627405" y="5721"/>
                  <a:pt x="1926572" y="0"/>
                </a:cubicBezTo>
                <a:cubicBezTo>
                  <a:pt x="2225739" y="-5721"/>
                  <a:pt x="2137730" y="-3235"/>
                  <a:pt x="2279325" y="0"/>
                </a:cubicBezTo>
                <a:cubicBezTo>
                  <a:pt x="2420920" y="3235"/>
                  <a:pt x="2456518" y="9685"/>
                  <a:pt x="2632078" y="0"/>
                </a:cubicBezTo>
                <a:cubicBezTo>
                  <a:pt x="2807638" y="-9685"/>
                  <a:pt x="3211516" y="-43007"/>
                  <a:pt x="3527527" y="0"/>
                </a:cubicBezTo>
                <a:cubicBezTo>
                  <a:pt x="3843538" y="43007"/>
                  <a:pt x="4058833" y="22042"/>
                  <a:pt x="4205897" y="0"/>
                </a:cubicBezTo>
                <a:cubicBezTo>
                  <a:pt x="4352961" y="-22042"/>
                  <a:pt x="4474805" y="-11846"/>
                  <a:pt x="4558650" y="0"/>
                </a:cubicBezTo>
                <a:cubicBezTo>
                  <a:pt x="4642495" y="11846"/>
                  <a:pt x="5041928" y="-6069"/>
                  <a:pt x="5237020" y="0"/>
                </a:cubicBezTo>
                <a:cubicBezTo>
                  <a:pt x="5432112" y="6069"/>
                  <a:pt x="5943266" y="-17479"/>
                  <a:pt x="6132469" y="0"/>
                </a:cubicBezTo>
                <a:cubicBezTo>
                  <a:pt x="6321672" y="17479"/>
                  <a:pt x="6483872" y="26234"/>
                  <a:pt x="6702301" y="0"/>
                </a:cubicBezTo>
                <a:cubicBezTo>
                  <a:pt x="6920730" y="-26234"/>
                  <a:pt x="6991194" y="-15156"/>
                  <a:pt x="7272132" y="0"/>
                </a:cubicBezTo>
                <a:cubicBezTo>
                  <a:pt x="7553070" y="15156"/>
                  <a:pt x="7684444" y="-32961"/>
                  <a:pt x="7950502" y="0"/>
                </a:cubicBezTo>
                <a:cubicBezTo>
                  <a:pt x="8216560" y="32961"/>
                  <a:pt x="8493290" y="-10491"/>
                  <a:pt x="8737412" y="0"/>
                </a:cubicBezTo>
                <a:cubicBezTo>
                  <a:pt x="8981534" y="10491"/>
                  <a:pt x="9191586" y="-13899"/>
                  <a:pt x="9524322" y="0"/>
                </a:cubicBezTo>
                <a:cubicBezTo>
                  <a:pt x="9857058" y="13899"/>
                  <a:pt x="10297509" y="7485"/>
                  <a:pt x="10853928" y="0"/>
                </a:cubicBezTo>
                <a:cubicBezTo>
                  <a:pt x="10854574" y="4451"/>
                  <a:pt x="10854418" y="9226"/>
                  <a:pt x="10853928" y="18288"/>
                </a:cubicBezTo>
                <a:cubicBezTo>
                  <a:pt x="10691638" y="28522"/>
                  <a:pt x="10574319" y="29578"/>
                  <a:pt x="10392636" y="18288"/>
                </a:cubicBezTo>
                <a:cubicBezTo>
                  <a:pt x="10210953" y="6998"/>
                  <a:pt x="9836277" y="-16742"/>
                  <a:pt x="9497187" y="18288"/>
                </a:cubicBezTo>
                <a:cubicBezTo>
                  <a:pt x="9158097" y="53318"/>
                  <a:pt x="9119479" y="30714"/>
                  <a:pt x="8818817" y="18288"/>
                </a:cubicBezTo>
                <a:cubicBezTo>
                  <a:pt x="8518155" y="5863"/>
                  <a:pt x="8640037" y="6483"/>
                  <a:pt x="8466064" y="18288"/>
                </a:cubicBezTo>
                <a:cubicBezTo>
                  <a:pt x="8292091" y="30093"/>
                  <a:pt x="7997656" y="18914"/>
                  <a:pt x="7787693" y="18288"/>
                </a:cubicBezTo>
                <a:cubicBezTo>
                  <a:pt x="7577730" y="17662"/>
                  <a:pt x="7412468" y="21416"/>
                  <a:pt x="7217862" y="18288"/>
                </a:cubicBezTo>
                <a:cubicBezTo>
                  <a:pt x="7023256" y="15160"/>
                  <a:pt x="6898018" y="14824"/>
                  <a:pt x="6648031" y="18288"/>
                </a:cubicBezTo>
                <a:cubicBezTo>
                  <a:pt x="6398044" y="21752"/>
                  <a:pt x="6254402" y="38625"/>
                  <a:pt x="6078200" y="18288"/>
                </a:cubicBezTo>
                <a:cubicBezTo>
                  <a:pt x="5901998" y="-2049"/>
                  <a:pt x="5622886" y="3213"/>
                  <a:pt x="5508368" y="18288"/>
                </a:cubicBezTo>
                <a:cubicBezTo>
                  <a:pt x="5393850" y="33363"/>
                  <a:pt x="5036260" y="26830"/>
                  <a:pt x="4721459" y="18288"/>
                </a:cubicBezTo>
                <a:cubicBezTo>
                  <a:pt x="4406658" y="9746"/>
                  <a:pt x="4239221" y="41551"/>
                  <a:pt x="4043088" y="18288"/>
                </a:cubicBezTo>
                <a:cubicBezTo>
                  <a:pt x="3846955" y="-4975"/>
                  <a:pt x="3818802" y="34658"/>
                  <a:pt x="3690336" y="18288"/>
                </a:cubicBezTo>
                <a:cubicBezTo>
                  <a:pt x="3561870" y="1918"/>
                  <a:pt x="3265491" y="42194"/>
                  <a:pt x="3120504" y="18288"/>
                </a:cubicBezTo>
                <a:cubicBezTo>
                  <a:pt x="2975517" y="-5618"/>
                  <a:pt x="2720254" y="36673"/>
                  <a:pt x="2333595" y="18288"/>
                </a:cubicBezTo>
                <a:cubicBezTo>
                  <a:pt x="1946936" y="-97"/>
                  <a:pt x="2097241" y="5776"/>
                  <a:pt x="1872303" y="18288"/>
                </a:cubicBezTo>
                <a:cubicBezTo>
                  <a:pt x="1647365" y="30800"/>
                  <a:pt x="1282708" y="45380"/>
                  <a:pt x="976854" y="18288"/>
                </a:cubicBezTo>
                <a:cubicBezTo>
                  <a:pt x="671000" y="-8804"/>
                  <a:pt x="408401" y="-12775"/>
                  <a:pt x="0" y="18288"/>
                </a:cubicBezTo>
                <a:cubicBezTo>
                  <a:pt x="-213" y="9468"/>
                  <a:pt x="187" y="4459"/>
                  <a:pt x="0" y="0"/>
                </a:cubicBezTo>
                <a:close/>
              </a:path>
              <a:path w="10853928" h="18288" stroke="0" extrusionOk="0">
                <a:moveTo>
                  <a:pt x="0" y="0"/>
                </a:moveTo>
                <a:cubicBezTo>
                  <a:pt x="267322" y="15284"/>
                  <a:pt x="415388" y="-21048"/>
                  <a:pt x="569831" y="0"/>
                </a:cubicBezTo>
                <a:cubicBezTo>
                  <a:pt x="724274" y="21048"/>
                  <a:pt x="769333" y="-2353"/>
                  <a:pt x="922584" y="0"/>
                </a:cubicBezTo>
                <a:cubicBezTo>
                  <a:pt x="1075835" y="2353"/>
                  <a:pt x="1399490" y="-145"/>
                  <a:pt x="1818033" y="0"/>
                </a:cubicBezTo>
                <a:cubicBezTo>
                  <a:pt x="2236576" y="145"/>
                  <a:pt x="2145330" y="5482"/>
                  <a:pt x="2387864" y="0"/>
                </a:cubicBezTo>
                <a:cubicBezTo>
                  <a:pt x="2630398" y="-5482"/>
                  <a:pt x="2793207" y="18487"/>
                  <a:pt x="2957695" y="0"/>
                </a:cubicBezTo>
                <a:cubicBezTo>
                  <a:pt x="3122183" y="-18487"/>
                  <a:pt x="3579141" y="19003"/>
                  <a:pt x="3853144" y="0"/>
                </a:cubicBezTo>
                <a:cubicBezTo>
                  <a:pt x="4127147" y="-19003"/>
                  <a:pt x="4209857" y="12211"/>
                  <a:pt x="4314436" y="0"/>
                </a:cubicBezTo>
                <a:cubicBezTo>
                  <a:pt x="4419015" y="-12211"/>
                  <a:pt x="4762459" y="-17220"/>
                  <a:pt x="5209885" y="0"/>
                </a:cubicBezTo>
                <a:cubicBezTo>
                  <a:pt x="5657311" y="17220"/>
                  <a:pt x="5692663" y="-3290"/>
                  <a:pt x="6105335" y="0"/>
                </a:cubicBezTo>
                <a:cubicBezTo>
                  <a:pt x="6518007" y="3290"/>
                  <a:pt x="6455516" y="-5124"/>
                  <a:pt x="6783705" y="0"/>
                </a:cubicBezTo>
                <a:cubicBezTo>
                  <a:pt x="7111894" y="5124"/>
                  <a:pt x="7441941" y="-17829"/>
                  <a:pt x="7679154" y="0"/>
                </a:cubicBezTo>
                <a:cubicBezTo>
                  <a:pt x="7916367" y="17829"/>
                  <a:pt x="8102967" y="-24363"/>
                  <a:pt x="8248985" y="0"/>
                </a:cubicBezTo>
                <a:cubicBezTo>
                  <a:pt x="8395003" y="24363"/>
                  <a:pt x="8552393" y="25505"/>
                  <a:pt x="8818817" y="0"/>
                </a:cubicBezTo>
                <a:cubicBezTo>
                  <a:pt x="9085241" y="-25505"/>
                  <a:pt x="9411308" y="38000"/>
                  <a:pt x="9605726" y="0"/>
                </a:cubicBezTo>
                <a:cubicBezTo>
                  <a:pt x="9800144" y="-38000"/>
                  <a:pt x="10006468" y="-25741"/>
                  <a:pt x="10175558" y="0"/>
                </a:cubicBezTo>
                <a:cubicBezTo>
                  <a:pt x="10344648" y="25741"/>
                  <a:pt x="10696282" y="695"/>
                  <a:pt x="10853928" y="0"/>
                </a:cubicBezTo>
                <a:cubicBezTo>
                  <a:pt x="10853521" y="8690"/>
                  <a:pt x="10853774" y="14141"/>
                  <a:pt x="10853928" y="18288"/>
                </a:cubicBezTo>
                <a:cubicBezTo>
                  <a:pt x="10608124" y="24255"/>
                  <a:pt x="10343415" y="22307"/>
                  <a:pt x="10067018" y="18288"/>
                </a:cubicBezTo>
                <a:cubicBezTo>
                  <a:pt x="9790621" y="14270"/>
                  <a:pt x="9843266" y="3564"/>
                  <a:pt x="9714266" y="18288"/>
                </a:cubicBezTo>
                <a:cubicBezTo>
                  <a:pt x="9585266" y="33012"/>
                  <a:pt x="9379484" y="1875"/>
                  <a:pt x="9252974" y="18288"/>
                </a:cubicBezTo>
                <a:cubicBezTo>
                  <a:pt x="9126464" y="34701"/>
                  <a:pt x="8580678" y="-4904"/>
                  <a:pt x="8357525" y="18288"/>
                </a:cubicBezTo>
                <a:cubicBezTo>
                  <a:pt x="8134372" y="41480"/>
                  <a:pt x="7903199" y="26458"/>
                  <a:pt x="7679154" y="18288"/>
                </a:cubicBezTo>
                <a:cubicBezTo>
                  <a:pt x="7455109" y="10118"/>
                  <a:pt x="7435944" y="27109"/>
                  <a:pt x="7217862" y="18288"/>
                </a:cubicBezTo>
                <a:cubicBezTo>
                  <a:pt x="6999780" y="9467"/>
                  <a:pt x="6680409" y="18985"/>
                  <a:pt x="6539492" y="18288"/>
                </a:cubicBezTo>
                <a:cubicBezTo>
                  <a:pt x="6398575" y="17592"/>
                  <a:pt x="6312077" y="33018"/>
                  <a:pt x="6186739" y="18288"/>
                </a:cubicBezTo>
                <a:cubicBezTo>
                  <a:pt x="6061401" y="3558"/>
                  <a:pt x="5947033" y="12075"/>
                  <a:pt x="5833986" y="18288"/>
                </a:cubicBezTo>
                <a:cubicBezTo>
                  <a:pt x="5720939" y="24501"/>
                  <a:pt x="5482226" y="8586"/>
                  <a:pt x="5155616" y="18288"/>
                </a:cubicBezTo>
                <a:cubicBezTo>
                  <a:pt x="4829006" y="27991"/>
                  <a:pt x="4841274" y="29316"/>
                  <a:pt x="4694324" y="18288"/>
                </a:cubicBezTo>
                <a:cubicBezTo>
                  <a:pt x="4547374" y="7260"/>
                  <a:pt x="4077675" y="7013"/>
                  <a:pt x="3907414" y="18288"/>
                </a:cubicBezTo>
                <a:cubicBezTo>
                  <a:pt x="3737153" y="29564"/>
                  <a:pt x="3538393" y="21630"/>
                  <a:pt x="3446122" y="18288"/>
                </a:cubicBezTo>
                <a:cubicBezTo>
                  <a:pt x="3353851" y="14946"/>
                  <a:pt x="2990320" y="-8091"/>
                  <a:pt x="2659212" y="18288"/>
                </a:cubicBezTo>
                <a:cubicBezTo>
                  <a:pt x="2328104" y="44667"/>
                  <a:pt x="2427653" y="9607"/>
                  <a:pt x="2306460" y="18288"/>
                </a:cubicBezTo>
                <a:cubicBezTo>
                  <a:pt x="2185267" y="26969"/>
                  <a:pt x="1719763" y="3717"/>
                  <a:pt x="1519550" y="18288"/>
                </a:cubicBezTo>
                <a:cubicBezTo>
                  <a:pt x="1319337" y="32860"/>
                  <a:pt x="1167371" y="17040"/>
                  <a:pt x="1058258" y="18288"/>
                </a:cubicBezTo>
                <a:cubicBezTo>
                  <a:pt x="949145" y="19536"/>
                  <a:pt x="780234" y="31447"/>
                  <a:pt x="705505" y="18288"/>
                </a:cubicBezTo>
                <a:cubicBezTo>
                  <a:pt x="630776" y="5129"/>
                  <a:pt x="215796" y="30056"/>
                  <a:pt x="0" y="18288"/>
                </a:cubicBezTo>
                <a:cubicBezTo>
                  <a:pt x="-53" y="11301"/>
                  <a:pt x="-649" y="7756"/>
                  <a:pt x="0" y="0"/>
                </a:cubicBezTo>
                <a:close/>
              </a:path>
            </a:pathLst>
          </a:custGeom>
          <a:solidFill>
            <a:schemeClr val="accent2"/>
          </a:solidFill>
          <a:ln w="41275" cap="rnd">
            <a:solidFill>
              <a:schemeClr val="accent2"/>
            </a:solidFill>
            <a:round/>
            <a:extLst>
              <a:ext uri="{C807C97D-BFC1-408E-A445-0C87EB9F89A2}">
                <ask:lineSketchStyleProps xmlns:ask="http://schemas.microsoft.com/office/drawing/2018/sketchyshapes" sd="1219033472">
                  <a:prstGeom prst="rect">
                    <a:avLst/>
                  </a:prstGeom>
                  <ask:type>
                    <ask:lineSketchFreehand/>
                  </ask:type>
                </ask:lineSketchStyleProps>
              </a:ext>
            </a:extLst>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3" name="Content Placeholder 2">
            <a:extLst>
              <a:ext uri="{FF2B5EF4-FFF2-40B4-BE49-F238E27FC236}">
                <a16:creationId xmlns:a16="http://schemas.microsoft.com/office/drawing/2014/main" id="{3F398D1D-92D2-540F-78B0-9456B707979B}"/>
              </a:ext>
            </a:extLst>
          </p:cNvPr>
          <p:cNvSpPr>
            <a:spLocks noGrp="1"/>
          </p:cNvSpPr>
          <p:nvPr>
            <p:ph idx="1"/>
          </p:nvPr>
        </p:nvSpPr>
        <p:spPr>
          <a:xfrm>
            <a:off x="838200" y="1929384"/>
            <a:ext cx="10515600" cy="4251960"/>
          </a:xfrm>
        </p:spPr>
        <p:txBody>
          <a:bodyPr vert="horz" lIns="91440" tIns="45720" rIns="91440" bIns="45720" rtlCol="0" anchor="t">
            <a:normAutofit/>
          </a:bodyPr>
          <a:lstStyle/>
          <a:p>
            <a:pPr marL="0" indent="0">
              <a:buNone/>
            </a:pPr>
            <a:r>
              <a:rPr lang="en-US" sz="2000" b="1">
                <a:ea typeface="+mn-lt"/>
                <a:cs typeface="+mn-lt"/>
              </a:rPr>
              <a:t>Who may file a Compaint to Establish Paternity?</a:t>
            </a:r>
            <a:endParaRPr lang="en-US" sz="2000" b="1">
              <a:cs typeface="Calibri" panose="020F0502020204030204"/>
            </a:endParaRPr>
          </a:p>
          <a:p>
            <a:pPr marL="0" indent="0">
              <a:buNone/>
            </a:pPr>
            <a:endParaRPr lang="en-US" sz="2000" b="1">
              <a:ea typeface="+mn-lt"/>
              <a:cs typeface="+mn-lt"/>
            </a:endParaRPr>
          </a:p>
          <a:p>
            <a:r>
              <a:rPr lang="en-US" sz="2000">
                <a:ea typeface="+mn-lt"/>
                <a:cs typeface="+mn-lt"/>
              </a:rPr>
              <a:t>the mother, whether a minor or not</a:t>
            </a:r>
            <a:endParaRPr lang="en-US" sz="2000"/>
          </a:p>
          <a:p>
            <a:r>
              <a:rPr lang="en-US" sz="2000">
                <a:ea typeface="+mn-lt"/>
                <a:cs typeface="+mn-lt"/>
              </a:rPr>
              <a:t>a person presumed to be or alleging himself to be the father, whether a minor or not </a:t>
            </a:r>
          </a:p>
          <a:p>
            <a:r>
              <a:rPr lang="en-US" sz="2000">
                <a:ea typeface="+mn-lt"/>
                <a:cs typeface="+mn-lt"/>
              </a:rPr>
              <a:t>the child, whether a minor or not </a:t>
            </a:r>
            <a:endParaRPr lang="en-US" sz="2000"/>
          </a:p>
          <a:p>
            <a:r>
              <a:rPr lang="en-US" sz="2000">
                <a:ea typeface="+mn-lt"/>
                <a:cs typeface="+mn-lt"/>
              </a:rPr>
              <a:t>the child's guardian, next of kin or other person standing in a parental relation to the child </a:t>
            </a:r>
            <a:endParaRPr lang="en-US" sz="2000"/>
          </a:p>
          <a:p>
            <a:r>
              <a:rPr lang="en-US" sz="2000">
                <a:ea typeface="+mn-lt"/>
                <a:cs typeface="+mn-lt"/>
              </a:rPr>
              <a:t>the parent or personal representative of the mother if the mother has died or abandoned the child </a:t>
            </a:r>
            <a:endParaRPr lang="en-US" sz="2000"/>
          </a:p>
          <a:p>
            <a:r>
              <a:rPr lang="en-US" sz="2000">
                <a:ea typeface="+mn-lt"/>
                <a:cs typeface="+mn-lt"/>
              </a:rPr>
              <a:t>the parents or personal representative of the father if the father has died </a:t>
            </a:r>
            <a:endParaRPr lang="en-US" sz="2000"/>
          </a:p>
          <a:p>
            <a:r>
              <a:rPr lang="en-US" sz="2000">
                <a:ea typeface="+mn-lt"/>
                <a:cs typeface="+mn-lt"/>
              </a:rPr>
              <a:t>the authorized agent of the Department of Children and Families or the Department of Revenue or other agencies set forth in the Massachusetts General Laws applicable sections</a:t>
            </a:r>
            <a:endParaRPr lang="en-US" sz="2000"/>
          </a:p>
          <a:p>
            <a:endParaRPr lang="en-US" sz="2000">
              <a:cs typeface="Calibri"/>
            </a:endParaRPr>
          </a:p>
        </p:txBody>
      </p:sp>
    </p:spTree>
    <p:extLst>
      <p:ext uri="{BB962C8B-B14F-4D97-AF65-F5344CB8AC3E}">
        <p14:creationId xmlns:p14="http://schemas.microsoft.com/office/powerpoint/2010/main" val="2249587661"/>
      </p:ext>
    </p:extLst>
  </p:cSld>
  <p:clrMapOvr>
    <a:masterClrMapping/>
  </p:clrMapOvr>
</p:sld>
</file>

<file path=ppt/slides/slide11.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useBgFill="1">
        <p:nvSpPr>
          <p:cNvPr id="8" name="Rectangle 7">
            <a:extLst>
              <a:ext uri="{FF2B5EF4-FFF2-40B4-BE49-F238E27FC236}">
                <a16:creationId xmlns:a16="http://schemas.microsoft.com/office/drawing/2014/main" id="{907EF6B7-1338-4443-8C46-6A318D952DFD}"/>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3048" y="0"/>
            <a:ext cx="12188952" cy="6858000"/>
          </a:xfrm>
          <a:prstGeom prst="rect">
            <a:avLst/>
          </a:prstGeom>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0" name="Freeform: Shape 9">
            <a:extLst>
              <a:ext uri="{FF2B5EF4-FFF2-40B4-BE49-F238E27FC236}">
                <a16:creationId xmlns:a16="http://schemas.microsoft.com/office/drawing/2014/main" id="{DAAE4CDD-124C-4DCF-9584-B6033B545DD5}"/>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1" y="0"/>
            <a:ext cx="4167271" cy="6858000"/>
          </a:xfrm>
          <a:custGeom>
            <a:avLst/>
            <a:gdLst>
              <a:gd name="connsiteX0" fmla="*/ 0 w 4167271"/>
              <a:gd name="connsiteY0" fmla="*/ 0 h 6858000"/>
              <a:gd name="connsiteX1" fmla="*/ 2259550 w 4167271"/>
              <a:gd name="connsiteY1" fmla="*/ 0 h 6858000"/>
              <a:gd name="connsiteX2" fmla="*/ 2387803 w 4167271"/>
              <a:gd name="connsiteY2" fmla="*/ 82222 h 6858000"/>
              <a:gd name="connsiteX3" fmla="*/ 4167271 w 4167271"/>
              <a:gd name="connsiteY3" fmla="*/ 3429000 h 6858000"/>
              <a:gd name="connsiteX4" fmla="*/ 2387803 w 4167271"/>
              <a:gd name="connsiteY4" fmla="*/ 6775779 h 6858000"/>
              <a:gd name="connsiteX5" fmla="*/ 2259550 w 4167271"/>
              <a:gd name="connsiteY5" fmla="*/ 6858000 h 6858000"/>
              <a:gd name="connsiteX6" fmla="*/ 0 w 4167271"/>
              <a:gd name="connsiteY6" fmla="*/ 6858000 h 6858000"/>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Lst>
            <a:rect l="l" t="t" r="r" b="b"/>
            <a:pathLst>
              <a:path w="4167271" h="6858000">
                <a:moveTo>
                  <a:pt x="0" y="0"/>
                </a:moveTo>
                <a:lnTo>
                  <a:pt x="2259550" y="0"/>
                </a:lnTo>
                <a:lnTo>
                  <a:pt x="2387803" y="82222"/>
                </a:lnTo>
                <a:cubicBezTo>
                  <a:pt x="3461407" y="807534"/>
                  <a:pt x="4167271" y="2035835"/>
                  <a:pt x="4167271" y="3429000"/>
                </a:cubicBezTo>
                <a:cubicBezTo>
                  <a:pt x="4167271" y="4822165"/>
                  <a:pt x="3461407" y="6050467"/>
                  <a:pt x="2387803" y="6775779"/>
                </a:cubicBezTo>
                <a:lnTo>
                  <a:pt x="2259550" y="6858000"/>
                </a:lnTo>
                <a:lnTo>
                  <a:pt x="0" y="6858000"/>
                </a:lnTo>
                <a:close/>
              </a:path>
            </a:pathLst>
          </a:custGeom>
          <a:solidFill>
            <a:schemeClr val="accent2"/>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 name="Title 1">
            <a:extLst>
              <a:ext uri="{FF2B5EF4-FFF2-40B4-BE49-F238E27FC236}">
                <a16:creationId xmlns:a16="http://schemas.microsoft.com/office/drawing/2014/main" id="{D49D7C44-4789-10A1-5DDE-566E36193D11}"/>
              </a:ext>
            </a:extLst>
          </p:cNvPr>
          <p:cNvSpPr>
            <a:spLocks noGrp="1"/>
          </p:cNvSpPr>
          <p:nvPr>
            <p:ph type="title"/>
          </p:nvPr>
        </p:nvSpPr>
        <p:spPr>
          <a:xfrm>
            <a:off x="686834" y="1153572"/>
            <a:ext cx="3200400" cy="4461163"/>
          </a:xfrm>
        </p:spPr>
        <p:txBody>
          <a:bodyPr>
            <a:normAutofit/>
          </a:bodyPr>
          <a:lstStyle/>
          <a:p>
            <a:r>
              <a:rPr lang="en-US" b="1">
                <a:solidFill>
                  <a:srgbClr val="FFFFFF"/>
                </a:solidFill>
                <a:cs typeface="Calibri Light"/>
              </a:rPr>
              <a:t>Judgments of Paternity</a:t>
            </a:r>
            <a:endParaRPr lang="en-US">
              <a:solidFill>
                <a:srgbClr val="FFFFFF"/>
              </a:solidFill>
            </a:endParaRPr>
          </a:p>
        </p:txBody>
      </p:sp>
      <p:sp>
        <p:nvSpPr>
          <p:cNvPr id="12" name="Arc 11">
            <a:extLst>
              <a:ext uri="{FF2B5EF4-FFF2-40B4-BE49-F238E27FC236}">
                <a16:creationId xmlns:a16="http://schemas.microsoft.com/office/drawing/2014/main" id="{081E4A58-353D-44AE-B2FC-2A74E2E400F7}"/>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flipV="1">
            <a:off x="7550402" y="2455479"/>
            <a:ext cx="4083433" cy="4083433"/>
          </a:xfrm>
          <a:prstGeom prst="arc">
            <a:avLst/>
          </a:prstGeom>
          <a:ln w="127000" cap="rnd">
            <a:solidFill>
              <a:schemeClr val="accent4"/>
            </a:solidFill>
            <a:prstDash val="dash"/>
          </a:ln>
        </p:spPr>
        <p:style>
          <a:lnRef idx="1">
            <a:schemeClr val="accent1"/>
          </a:lnRef>
          <a:fillRef idx="0">
            <a:schemeClr val="accent1"/>
          </a:fillRef>
          <a:effectRef idx="0">
            <a:schemeClr val="accent1"/>
          </a:effectRef>
          <a:fontRef idx="minor">
            <a:schemeClr val="tx1"/>
          </a:fontRef>
        </p:style>
        <p:txBody>
          <a:bodyPr rtlCol="0" anchor="ctr"/>
          <a:lstStyle/>
          <a:p>
            <a:pPr algn="ctr"/>
            <a:endParaRPr lang="en-US" dirty="0"/>
          </a:p>
        </p:txBody>
      </p:sp>
      <p:sp>
        <p:nvSpPr>
          <p:cNvPr id="3" name="Content Placeholder 2">
            <a:extLst>
              <a:ext uri="{FF2B5EF4-FFF2-40B4-BE49-F238E27FC236}">
                <a16:creationId xmlns:a16="http://schemas.microsoft.com/office/drawing/2014/main" id="{3A4E82A4-C6E8-37CE-95A5-9A4A077EFF85}"/>
              </a:ext>
            </a:extLst>
          </p:cNvPr>
          <p:cNvSpPr>
            <a:spLocks noGrp="1"/>
          </p:cNvSpPr>
          <p:nvPr>
            <p:ph idx="1"/>
          </p:nvPr>
        </p:nvSpPr>
        <p:spPr>
          <a:xfrm>
            <a:off x="4447308" y="591344"/>
            <a:ext cx="6906491" cy="5585619"/>
          </a:xfrm>
        </p:spPr>
        <p:txBody>
          <a:bodyPr vert="horz" lIns="91440" tIns="45720" rIns="91440" bIns="45720" rtlCol="0" anchor="ctr">
            <a:normAutofit/>
          </a:bodyPr>
          <a:lstStyle/>
          <a:p>
            <a:pPr marL="0" indent="0">
              <a:buNone/>
            </a:pPr>
            <a:r>
              <a:rPr lang="en-US" b="1" dirty="0">
                <a:cs typeface="Calibri"/>
              </a:rPr>
              <a:t>What if?</a:t>
            </a:r>
          </a:p>
          <a:p>
            <a:pPr marL="0" indent="0">
              <a:buNone/>
            </a:pPr>
            <a:endParaRPr lang="en-US" b="1" dirty="0">
              <a:cs typeface="Calibri"/>
            </a:endParaRPr>
          </a:p>
          <a:p>
            <a:pPr marL="0" indent="0">
              <a:buNone/>
            </a:pPr>
            <a:r>
              <a:rPr lang="en-US">
                <a:ea typeface="+mn-lt"/>
                <a:cs typeface="+mn-lt"/>
              </a:rPr>
              <a:t>If the mother of the child was or is married (to someone other than the putative father)?</a:t>
            </a:r>
            <a:endParaRPr lang="en-US">
              <a:cs typeface="Calibri" panose="020F0502020204030204"/>
            </a:endParaRPr>
          </a:p>
          <a:p>
            <a:pPr marL="0" indent="0">
              <a:buNone/>
            </a:pPr>
            <a:endParaRPr lang="en-US" b="1" dirty="0">
              <a:cs typeface="Calibri"/>
            </a:endParaRPr>
          </a:p>
        </p:txBody>
      </p:sp>
    </p:spTree>
    <p:extLst>
      <p:ext uri="{BB962C8B-B14F-4D97-AF65-F5344CB8AC3E}">
        <p14:creationId xmlns:p14="http://schemas.microsoft.com/office/powerpoint/2010/main" val="1690589403"/>
      </p:ext>
    </p:extLst>
  </p:cSld>
  <p:clrMapOvr>
    <a:masterClrMapping/>
  </p:clrMapOvr>
</p:sld>
</file>

<file path=ppt/slides/slide12.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useBgFill="1">
        <p:nvSpPr>
          <p:cNvPr id="8" name="Rectangle 7">
            <a:extLst>
              <a:ext uri="{FF2B5EF4-FFF2-40B4-BE49-F238E27FC236}">
                <a16:creationId xmlns:a16="http://schemas.microsoft.com/office/drawing/2014/main" id="{907EF6B7-1338-4443-8C46-6A318D952DFD}"/>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3048" y="0"/>
            <a:ext cx="12188952" cy="6858000"/>
          </a:xfrm>
          <a:prstGeom prst="rect">
            <a:avLst/>
          </a:prstGeom>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0" name="Freeform: Shape 9">
            <a:extLst>
              <a:ext uri="{FF2B5EF4-FFF2-40B4-BE49-F238E27FC236}">
                <a16:creationId xmlns:a16="http://schemas.microsoft.com/office/drawing/2014/main" id="{DAAE4CDD-124C-4DCF-9584-B6033B545DD5}"/>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1" y="0"/>
            <a:ext cx="4167271" cy="6858000"/>
          </a:xfrm>
          <a:custGeom>
            <a:avLst/>
            <a:gdLst>
              <a:gd name="connsiteX0" fmla="*/ 0 w 4167271"/>
              <a:gd name="connsiteY0" fmla="*/ 0 h 6858000"/>
              <a:gd name="connsiteX1" fmla="*/ 2259550 w 4167271"/>
              <a:gd name="connsiteY1" fmla="*/ 0 h 6858000"/>
              <a:gd name="connsiteX2" fmla="*/ 2387803 w 4167271"/>
              <a:gd name="connsiteY2" fmla="*/ 82222 h 6858000"/>
              <a:gd name="connsiteX3" fmla="*/ 4167271 w 4167271"/>
              <a:gd name="connsiteY3" fmla="*/ 3429000 h 6858000"/>
              <a:gd name="connsiteX4" fmla="*/ 2387803 w 4167271"/>
              <a:gd name="connsiteY4" fmla="*/ 6775779 h 6858000"/>
              <a:gd name="connsiteX5" fmla="*/ 2259550 w 4167271"/>
              <a:gd name="connsiteY5" fmla="*/ 6858000 h 6858000"/>
              <a:gd name="connsiteX6" fmla="*/ 0 w 4167271"/>
              <a:gd name="connsiteY6" fmla="*/ 6858000 h 6858000"/>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Lst>
            <a:rect l="l" t="t" r="r" b="b"/>
            <a:pathLst>
              <a:path w="4167271" h="6858000">
                <a:moveTo>
                  <a:pt x="0" y="0"/>
                </a:moveTo>
                <a:lnTo>
                  <a:pt x="2259550" y="0"/>
                </a:lnTo>
                <a:lnTo>
                  <a:pt x="2387803" y="82222"/>
                </a:lnTo>
                <a:cubicBezTo>
                  <a:pt x="3461407" y="807534"/>
                  <a:pt x="4167271" y="2035835"/>
                  <a:pt x="4167271" y="3429000"/>
                </a:cubicBezTo>
                <a:cubicBezTo>
                  <a:pt x="4167271" y="4822165"/>
                  <a:pt x="3461407" y="6050467"/>
                  <a:pt x="2387803" y="6775779"/>
                </a:cubicBezTo>
                <a:lnTo>
                  <a:pt x="2259550" y="6858000"/>
                </a:lnTo>
                <a:lnTo>
                  <a:pt x="0" y="6858000"/>
                </a:lnTo>
                <a:close/>
              </a:path>
            </a:pathLst>
          </a:custGeom>
          <a:solidFill>
            <a:schemeClr val="accent2"/>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 name="Title 1">
            <a:extLst>
              <a:ext uri="{FF2B5EF4-FFF2-40B4-BE49-F238E27FC236}">
                <a16:creationId xmlns:a16="http://schemas.microsoft.com/office/drawing/2014/main" id="{BFD7784F-EBBE-A2CF-BB96-3D245F8D0795}"/>
              </a:ext>
            </a:extLst>
          </p:cNvPr>
          <p:cNvSpPr>
            <a:spLocks noGrp="1"/>
          </p:cNvSpPr>
          <p:nvPr>
            <p:ph type="title"/>
          </p:nvPr>
        </p:nvSpPr>
        <p:spPr>
          <a:xfrm>
            <a:off x="686834" y="1153572"/>
            <a:ext cx="3200400" cy="4461163"/>
          </a:xfrm>
        </p:spPr>
        <p:txBody>
          <a:bodyPr>
            <a:normAutofit/>
          </a:bodyPr>
          <a:lstStyle/>
          <a:p>
            <a:r>
              <a:rPr lang="en-US" b="1">
                <a:solidFill>
                  <a:srgbClr val="FFFFFF"/>
                </a:solidFill>
                <a:ea typeface="+mj-lt"/>
                <a:cs typeface="+mj-lt"/>
              </a:rPr>
              <a:t>Judgments of Paternity</a:t>
            </a:r>
            <a:endParaRPr lang="en-US">
              <a:solidFill>
                <a:srgbClr val="FFFFFF"/>
              </a:solidFill>
            </a:endParaRPr>
          </a:p>
        </p:txBody>
      </p:sp>
      <p:sp>
        <p:nvSpPr>
          <p:cNvPr id="12" name="Arc 11">
            <a:extLst>
              <a:ext uri="{FF2B5EF4-FFF2-40B4-BE49-F238E27FC236}">
                <a16:creationId xmlns:a16="http://schemas.microsoft.com/office/drawing/2014/main" id="{081E4A58-353D-44AE-B2FC-2A74E2E400F7}"/>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flipV="1">
            <a:off x="7550402" y="2455479"/>
            <a:ext cx="4083433" cy="4083433"/>
          </a:xfrm>
          <a:prstGeom prst="arc">
            <a:avLst/>
          </a:prstGeom>
          <a:ln w="127000" cap="rnd">
            <a:solidFill>
              <a:schemeClr val="accent4"/>
            </a:solidFill>
            <a:prstDash val="dash"/>
          </a:ln>
        </p:spPr>
        <p:style>
          <a:lnRef idx="1">
            <a:schemeClr val="accent1"/>
          </a:lnRef>
          <a:fillRef idx="0">
            <a:schemeClr val="accent1"/>
          </a:fillRef>
          <a:effectRef idx="0">
            <a:schemeClr val="accent1"/>
          </a:effectRef>
          <a:fontRef idx="minor">
            <a:schemeClr val="tx1"/>
          </a:fontRef>
        </p:style>
        <p:txBody>
          <a:bodyPr rtlCol="0" anchor="ctr"/>
          <a:lstStyle/>
          <a:p>
            <a:pPr algn="ctr"/>
            <a:endParaRPr lang="en-US" dirty="0"/>
          </a:p>
        </p:txBody>
      </p:sp>
      <p:sp>
        <p:nvSpPr>
          <p:cNvPr id="3" name="Content Placeholder 2">
            <a:extLst>
              <a:ext uri="{FF2B5EF4-FFF2-40B4-BE49-F238E27FC236}">
                <a16:creationId xmlns:a16="http://schemas.microsoft.com/office/drawing/2014/main" id="{6D847208-CFB7-46B0-5D14-2BE1E798593F}"/>
              </a:ext>
            </a:extLst>
          </p:cNvPr>
          <p:cNvSpPr>
            <a:spLocks noGrp="1"/>
          </p:cNvSpPr>
          <p:nvPr>
            <p:ph idx="1"/>
          </p:nvPr>
        </p:nvSpPr>
        <p:spPr>
          <a:xfrm>
            <a:off x="4447308" y="591344"/>
            <a:ext cx="6906491" cy="5585619"/>
          </a:xfrm>
        </p:spPr>
        <p:txBody>
          <a:bodyPr vert="horz" lIns="91440" tIns="45720" rIns="91440" bIns="45720" rtlCol="0" anchor="ctr">
            <a:normAutofit/>
          </a:bodyPr>
          <a:lstStyle/>
          <a:p>
            <a:pPr marL="0" indent="0">
              <a:buNone/>
            </a:pPr>
            <a:r>
              <a:rPr lang="en-US" b="1" dirty="0">
                <a:cs typeface="Calibri" panose="020F0502020204030204"/>
              </a:rPr>
              <a:t>What if?</a:t>
            </a:r>
          </a:p>
          <a:p>
            <a:pPr marL="0" indent="0">
              <a:buNone/>
            </a:pPr>
            <a:endParaRPr lang="en-US" b="1" dirty="0">
              <a:cs typeface="Calibri" panose="020F0502020204030204"/>
            </a:endParaRPr>
          </a:p>
          <a:p>
            <a:pPr marL="457200" indent="-457200"/>
            <a:r>
              <a:rPr lang="en-US" dirty="0">
                <a:ea typeface="+mn-lt"/>
                <a:cs typeface="+mn-lt"/>
              </a:rPr>
              <a:t>If the child's birth occurs during the marriage or within 300 days of its termination by death, annulment, or divorce….</a:t>
            </a:r>
            <a:endParaRPr lang="en-US" dirty="0">
              <a:cs typeface="Calibri" panose="020F0502020204030204"/>
            </a:endParaRPr>
          </a:p>
          <a:p>
            <a:pPr>
              <a:buNone/>
            </a:pPr>
            <a:endParaRPr lang="en-US"/>
          </a:p>
          <a:p>
            <a:pPr marL="0" indent="0">
              <a:buNone/>
            </a:pPr>
            <a:r>
              <a:rPr lang="en-US" i="1" dirty="0">
                <a:ea typeface="+mn-lt"/>
                <a:cs typeface="+mn-lt"/>
              </a:rPr>
              <a:t>Complaint for Paternity </a:t>
            </a:r>
            <a:r>
              <a:rPr lang="en-US" b="1" i="1" dirty="0">
                <a:ea typeface="+mn-lt"/>
                <a:cs typeface="+mn-lt"/>
              </a:rPr>
              <a:t>may not</a:t>
            </a:r>
            <a:r>
              <a:rPr lang="en-US" i="1" dirty="0">
                <a:ea typeface="+mn-lt"/>
                <a:cs typeface="+mn-lt"/>
              </a:rPr>
              <a:t> be filed by a person presumed to be or alleging himself to be the father unless he is or was the mother's husband at the time of the child's birth or conception.</a:t>
            </a:r>
            <a:endParaRPr lang="en-US" i="1" dirty="0">
              <a:cs typeface="Calibri" panose="020F0502020204030204"/>
            </a:endParaRPr>
          </a:p>
          <a:p>
            <a:pPr marL="0" indent="0">
              <a:buNone/>
            </a:pPr>
            <a:endParaRPr lang="en-US" b="1" dirty="0">
              <a:cs typeface="Calibri" panose="020F0502020204030204"/>
            </a:endParaRPr>
          </a:p>
        </p:txBody>
      </p:sp>
    </p:spTree>
    <p:extLst>
      <p:ext uri="{BB962C8B-B14F-4D97-AF65-F5344CB8AC3E}">
        <p14:creationId xmlns:p14="http://schemas.microsoft.com/office/powerpoint/2010/main" val="3454705452"/>
      </p:ext>
    </p:extLst>
  </p:cSld>
  <p:clrMapOvr>
    <a:masterClrMapping/>
  </p:clrMapOvr>
</p:sld>
</file>

<file path=ppt/slides/slide13.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useBgFill="1">
        <p:nvSpPr>
          <p:cNvPr id="8" name="Rectangle 7">
            <a:extLst>
              <a:ext uri="{FF2B5EF4-FFF2-40B4-BE49-F238E27FC236}">
                <a16:creationId xmlns:a16="http://schemas.microsoft.com/office/drawing/2014/main" id="{907EF6B7-1338-4443-8C46-6A318D952DFD}"/>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3048" y="0"/>
            <a:ext cx="12188952" cy="6858000"/>
          </a:xfrm>
          <a:prstGeom prst="rect">
            <a:avLst/>
          </a:prstGeom>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0" name="Freeform: Shape 9">
            <a:extLst>
              <a:ext uri="{FF2B5EF4-FFF2-40B4-BE49-F238E27FC236}">
                <a16:creationId xmlns:a16="http://schemas.microsoft.com/office/drawing/2014/main" id="{DAAE4CDD-124C-4DCF-9584-B6033B545DD5}"/>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1" y="0"/>
            <a:ext cx="4167271" cy="6858000"/>
          </a:xfrm>
          <a:custGeom>
            <a:avLst/>
            <a:gdLst>
              <a:gd name="connsiteX0" fmla="*/ 0 w 4167271"/>
              <a:gd name="connsiteY0" fmla="*/ 0 h 6858000"/>
              <a:gd name="connsiteX1" fmla="*/ 2259550 w 4167271"/>
              <a:gd name="connsiteY1" fmla="*/ 0 h 6858000"/>
              <a:gd name="connsiteX2" fmla="*/ 2387803 w 4167271"/>
              <a:gd name="connsiteY2" fmla="*/ 82222 h 6858000"/>
              <a:gd name="connsiteX3" fmla="*/ 4167271 w 4167271"/>
              <a:gd name="connsiteY3" fmla="*/ 3429000 h 6858000"/>
              <a:gd name="connsiteX4" fmla="*/ 2387803 w 4167271"/>
              <a:gd name="connsiteY4" fmla="*/ 6775779 h 6858000"/>
              <a:gd name="connsiteX5" fmla="*/ 2259550 w 4167271"/>
              <a:gd name="connsiteY5" fmla="*/ 6858000 h 6858000"/>
              <a:gd name="connsiteX6" fmla="*/ 0 w 4167271"/>
              <a:gd name="connsiteY6" fmla="*/ 6858000 h 6858000"/>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Lst>
            <a:rect l="l" t="t" r="r" b="b"/>
            <a:pathLst>
              <a:path w="4167271" h="6858000">
                <a:moveTo>
                  <a:pt x="0" y="0"/>
                </a:moveTo>
                <a:lnTo>
                  <a:pt x="2259550" y="0"/>
                </a:lnTo>
                <a:lnTo>
                  <a:pt x="2387803" y="82222"/>
                </a:lnTo>
                <a:cubicBezTo>
                  <a:pt x="3461407" y="807534"/>
                  <a:pt x="4167271" y="2035835"/>
                  <a:pt x="4167271" y="3429000"/>
                </a:cubicBezTo>
                <a:cubicBezTo>
                  <a:pt x="4167271" y="4822165"/>
                  <a:pt x="3461407" y="6050467"/>
                  <a:pt x="2387803" y="6775779"/>
                </a:cubicBezTo>
                <a:lnTo>
                  <a:pt x="2259550" y="6858000"/>
                </a:lnTo>
                <a:lnTo>
                  <a:pt x="0" y="6858000"/>
                </a:lnTo>
                <a:close/>
              </a:path>
            </a:pathLst>
          </a:custGeom>
          <a:solidFill>
            <a:schemeClr val="accent2"/>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 name="Title 1">
            <a:extLst>
              <a:ext uri="{FF2B5EF4-FFF2-40B4-BE49-F238E27FC236}">
                <a16:creationId xmlns:a16="http://schemas.microsoft.com/office/drawing/2014/main" id="{BFD7784F-EBBE-A2CF-BB96-3D245F8D0795}"/>
              </a:ext>
            </a:extLst>
          </p:cNvPr>
          <p:cNvSpPr>
            <a:spLocks noGrp="1"/>
          </p:cNvSpPr>
          <p:nvPr>
            <p:ph type="title"/>
          </p:nvPr>
        </p:nvSpPr>
        <p:spPr>
          <a:xfrm>
            <a:off x="686834" y="1153572"/>
            <a:ext cx="3200400" cy="4461163"/>
          </a:xfrm>
        </p:spPr>
        <p:txBody>
          <a:bodyPr>
            <a:normAutofit/>
          </a:bodyPr>
          <a:lstStyle/>
          <a:p>
            <a:r>
              <a:rPr lang="en-US" b="1">
                <a:solidFill>
                  <a:srgbClr val="FFFFFF"/>
                </a:solidFill>
                <a:ea typeface="+mj-lt"/>
                <a:cs typeface="+mj-lt"/>
              </a:rPr>
              <a:t>Judgments of Paternity</a:t>
            </a:r>
            <a:endParaRPr lang="en-US">
              <a:solidFill>
                <a:srgbClr val="FFFFFF"/>
              </a:solidFill>
            </a:endParaRPr>
          </a:p>
        </p:txBody>
      </p:sp>
      <p:sp>
        <p:nvSpPr>
          <p:cNvPr id="12" name="Arc 11">
            <a:extLst>
              <a:ext uri="{FF2B5EF4-FFF2-40B4-BE49-F238E27FC236}">
                <a16:creationId xmlns:a16="http://schemas.microsoft.com/office/drawing/2014/main" id="{081E4A58-353D-44AE-B2FC-2A74E2E400F7}"/>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flipV="1">
            <a:off x="7550402" y="2455479"/>
            <a:ext cx="4083433" cy="4083433"/>
          </a:xfrm>
          <a:prstGeom prst="arc">
            <a:avLst/>
          </a:prstGeom>
          <a:ln w="127000" cap="rnd">
            <a:solidFill>
              <a:schemeClr val="accent4"/>
            </a:solidFill>
            <a:prstDash val="dash"/>
          </a:ln>
        </p:spPr>
        <p:style>
          <a:lnRef idx="1">
            <a:schemeClr val="accent1"/>
          </a:lnRef>
          <a:fillRef idx="0">
            <a:schemeClr val="accent1"/>
          </a:fillRef>
          <a:effectRef idx="0">
            <a:schemeClr val="accent1"/>
          </a:effectRef>
          <a:fontRef idx="minor">
            <a:schemeClr val="tx1"/>
          </a:fontRef>
        </p:style>
        <p:txBody>
          <a:bodyPr rtlCol="0" anchor="ctr"/>
          <a:lstStyle/>
          <a:p>
            <a:pPr algn="ctr"/>
            <a:endParaRPr lang="en-US" dirty="0"/>
          </a:p>
        </p:txBody>
      </p:sp>
      <p:sp>
        <p:nvSpPr>
          <p:cNvPr id="3" name="Content Placeholder 2">
            <a:extLst>
              <a:ext uri="{FF2B5EF4-FFF2-40B4-BE49-F238E27FC236}">
                <a16:creationId xmlns:a16="http://schemas.microsoft.com/office/drawing/2014/main" id="{6D847208-CFB7-46B0-5D14-2BE1E798593F}"/>
              </a:ext>
            </a:extLst>
          </p:cNvPr>
          <p:cNvSpPr>
            <a:spLocks noGrp="1"/>
          </p:cNvSpPr>
          <p:nvPr>
            <p:ph idx="1"/>
          </p:nvPr>
        </p:nvSpPr>
        <p:spPr>
          <a:xfrm>
            <a:off x="4447308" y="591344"/>
            <a:ext cx="6906491" cy="5585619"/>
          </a:xfrm>
        </p:spPr>
        <p:txBody>
          <a:bodyPr vert="horz" lIns="91440" tIns="45720" rIns="91440" bIns="45720" rtlCol="0" anchor="ctr">
            <a:normAutofit/>
          </a:bodyPr>
          <a:lstStyle/>
          <a:p>
            <a:pPr marL="0" indent="0">
              <a:buNone/>
            </a:pPr>
            <a:r>
              <a:rPr lang="en-US" sz="2400" b="1">
                <a:cs typeface="Calibri" panose="020F0502020204030204"/>
              </a:rPr>
              <a:t>What if?</a:t>
            </a:r>
          </a:p>
          <a:p>
            <a:pPr marL="0" indent="0">
              <a:buNone/>
            </a:pPr>
            <a:endParaRPr lang="en-US" sz="2400" b="1">
              <a:cs typeface="Calibri" panose="020F0502020204030204"/>
            </a:endParaRPr>
          </a:p>
          <a:p>
            <a:pPr marL="457200" indent="-457200"/>
            <a:r>
              <a:rPr lang="en-US" sz="2400">
                <a:ea typeface="+mn-lt"/>
                <a:cs typeface="+mn-lt"/>
              </a:rPr>
              <a:t>If the child's birth occurs during the marriage or within 300 days of its termination by death, annulment, or divorce….</a:t>
            </a:r>
            <a:endParaRPr lang="en-US" sz="2400">
              <a:cs typeface="Calibri" panose="020F0502020204030204"/>
            </a:endParaRPr>
          </a:p>
          <a:p>
            <a:pPr>
              <a:buNone/>
            </a:pPr>
            <a:endParaRPr lang="en-US" sz="2400"/>
          </a:p>
          <a:p>
            <a:pPr marL="0" indent="0">
              <a:buNone/>
            </a:pPr>
            <a:r>
              <a:rPr lang="en-US" sz="2400" i="1">
                <a:ea typeface="+mn-lt"/>
                <a:cs typeface="+mn-lt"/>
              </a:rPr>
              <a:t>However….</a:t>
            </a:r>
            <a:endParaRPr lang="en-US" sz="2400" i="1">
              <a:cs typeface="Calibri" panose="020F0502020204030204"/>
            </a:endParaRPr>
          </a:p>
          <a:p>
            <a:pPr marL="0" indent="0">
              <a:buNone/>
            </a:pPr>
            <a:r>
              <a:rPr lang="en-US" sz="2400" i="1">
                <a:ea typeface="+mn-lt"/>
                <a:cs typeface="+mn-lt"/>
              </a:rPr>
              <a:t>Mother </a:t>
            </a:r>
            <a:r>
              <a:rPr lang="en-US" sz="2400" b="1" i="1">
                <a:ea typeface="+mn-lt"/>
                <a:cs typeface="+mn-lt"/>
              </a:rPr>
              <a:t>can</a:t>
            </a:r>
            <a:r>
              <a:rPr lang="en-US" sz="2400" i="1">
                <a:ea typeface="+mn-lt"/>
                <a:cs typeface="+mn-lt"/>
              </a:rPr>
              <a:t> bring a Complaint to Establish Paternity against a putative, non-spouse father even though she is married to another person at the time of the child's birth and that person  was listed as the child's father on the birth.  </a:t>
            </a:r>
            <a:r>
              <a:rPr lang="en-US" sz="2400" i="1" u="sng">
                <a:ea typeface="+mn-lt"/>
                <a:cs typeface="+mn-lt"/>
              </a:rPr>
              <a:t>Department of Revenue v. Ryan R</a:t>
            </a:r>
            <a:r>
              <a:rPr lang="en-US" sz="2400" i="1">
                <a:ea typeface="+mn-lt"/>
                <a:cs typeface="+mn-lt"/>
              </a:rPr>
              <a:t>,  62 </a:t>
            </a:r>
            <a:r>
              <a:rPr lang="en-US" sz="2400" i="1" err="1">
                <a:ea typeface="+mn-lt"/>
                <a:cs typeface="+mn-lt"/>
              </a:rPr>
              <a:t>Mass.App.Ct</a:t>
            </a:r>
            <a:r>
              <a:rPr lang="en-US" sz="2400" i="1">
                <a:ea typeface="+mn-lt"/>
                <a:cs typeface="+mn-lt"/>
              </a:rPr>
              <a:t>. 380 (2004).</a:t>
            </a:r>
            <a:endParaRPr lang="en-US" sz="2400">
              <a:cs typeface="Calibri" panose="020F0502020204030204"/>
            </a:endParaRPr>
          </a:p>
          <a:p>
            <a:pPr marL="0" indent="0">
              <a:buNone/>
            </a:pPr>
            <a:endParaRPr lang="en-US" sz="2400" i="1">
              <a:cs typeface="Calibri" panose="020F0502020204030204"/>
            </a:endParaRPr>
          </a:p>
          <a:p>
            <a:pPr marL="0" indent="0">
              <a:buNone/>
            </a:pPr>
            <a:endParaRPr lang="en-US" sz="2400" b="1">
              <a:cs typeface="Calibri" panose="020F0502020204030204"/>
            </a:endParaRPr>
          </a:p>
        </p:txBody>
      </p:sp>
    </p:spTree>
    <p:extLst>
      <p:ext uri="{BB962C8B-B14F-4D97-AF65-F5344CB8AC3E}">
        <p14:creationId xmlns:p14="http://schemas.microsoft.com/office/powerpoint/2010/main" val="4053682605"/>
      </p:ext>
    </p:extLst>
  </p:cSld>
  <p:clrMapOvr>
    <a:masterClrMapping/>
  </p:clrMapOvr>
</p:sld>
</file>

<file path=ppt/slides/slide14.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useBgFill="1">
        <p:nvSpPr>
          <p:cNvPr id="8" name="Rectangle 7">
            <a:extLst>
              <a:ext uri="{FF2B5EF4-FFF2-40B4-BE49-F238E27FC236}">
                <a16:creationId xmlns:a16="http://schemas.microsoft.com/office/drawing/2014/main" id="{C2554CA6-288E-4202-BC52-2E5A8F0C0AED}"/>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3048" y="0"/>
            <a:ext cx="12188952" cy="6858000"/>
          </a:xfrm>
          <a:prstGeom prst="rect">
            <a:avLst/>
          </a:prstGeom>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0" name="Oval 9">
            <a:extLst>
              <a:ext uri="{FF2B5EF4-FFF2-40B4-BE49-F238E27FC236}">
                <a16:creationId xmlns:a16="http://schemas.microsoft.com/office/drawing/2014/main" id="{B10BB131-AC8E-4A8E-A5D1-36260F720C3B}"/>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489189" y="1119031"/>
            <a:ext cx="4619938" cy="4619938"/>
          </a:xfrm>
          <a:prstGeom prst="ellipse">
            <a:avLst/>
          </a:prstGeom>
          <a:solidFill>
            <a:schemeClr val="accent2"/>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 name="Title 1">
            <a:extLst>
              <a:ext uri="{FF2B5EF4-FFF2-40B4-BE49-F238E27FC236}">
                <a16:creationId xmlns:a16="http://schemas.microsoft.com/office/drawing/2014/main" id="{074AD984-8C15-CFB8-0121-E6DEB6521E8E}"/>
              </a:ext>
            </a:extLst>
          </p:cNvPr>
          <p:cNvSpPr>
            <a:spLocks noGrp="1"/>
          </p:cNvSpPr>
          <p:nvPr>
            <p:ph type="title"/>
          </p:nvPr>
        </p:nvSpPr>
        <p:spPr>
          <a:xfrm>
            <a:off x="1171074" y="1396686"/>
            <a:ext cx="3240506" cy="4064628"/>
          </a:xfrm>
        </p:spPr>
        <p:txBody>
          <a:bodyPr>
            <a:normAutofit/>
          </a:bodyPr>
          <a:lstStyle/>
          <a:p>
            <a:r>
              <a:rPr lang="en-US" b="1">
                <a:solidFill>
                  <a:srgbClr val="FFFFFF"/>
                </a:solidFill>
                <a:cs typeface="Calibri Light"/>
              </a:rPr>
              <a:t>Judgments of Paternity</a:t>
            </a:r>
            <a:endParaRPr lang="en-US">
              <a:solidFill>
                <a:srgbClr val="FFFFFF"/>
              </a:solidFill>
            </a:endParaRPr>
          </a:p>
        </p:txBody>
      </p:sp>
      <p:sp>
        <p:nvSpPr>
          <p:cNvPr id="12" name="Arc 11">
            <a:extLst>
              <a:ext uri="{FF2B5EF4-FFF2-40B4-BE49-F238E27FC236}">
                <a16:creationId xmlns:a16="http://schemas.microsoft.com/office/drawing/2014/main" id="{5B7778FC-632E-4DCA-A7CB-0D7731CCF970}"/>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rot="19809111">
            <a:off x="8683720" y="941148"/>
            <a:ext cx="2987899" cy="2987899"/>
          </a:xfrm>
          <a:prstGeom prst="arc">
            <a:avLst>
              <a:gd name="adj1" fmla="val 15817365"/>
              <a:gd name="adj2" fmla="val 1781380"/>
            </a:avLst>
          </a:prstGeom>
          <a:ln w="127000" cap="rnd">
            <a:solidFill>
              <a:schemeClr val="accent4"/>
            </a:solidFill>
            <a:prstDash val="dash"/>
            <a:miter lim="800000"/>
          </a:ln>
        </p:spPr>
        <p:style>
          <a:lnRef idx="1">
            <a:schemeClr val="accent1"/>
          </a:lnRef>
          <a:fillRef idx="0">
            <a:schemeClr val="accent1"/>
          </a:fillRef>
          <a:effectRef idx="0">
            <a:schemeClr val="accent1"/>
          </a:effectRef>
          <a:fontRef idx="minor">
            <a:schemeClr val="tx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srgbClr val="000000"/>
              </a:solidFill>
              <a:effectLst/>
              <a:uLnTx/>
              <a:uFillTx/>
              <a:latin typeface="Calibri" panose="020F0502020204030204"/>
              <a:ea typeface="+mn-ea"/>
              <a:cs typeface="+mn-cs"/>
            </a:endParaRPr>
          </a:p>
        </p:txBody>
      </p:sp>
      <p:sp>
        <p:nvSpPr>
          <p:cNvPr id="14" name="Oval 13">
            <a:extLst>
              <a:ext uri="{FF2B5EF4-FFF2-40B4-BE49-F238E27FC236}">
                <a16:creationId xmlns:a16="http://schemas.microsoft.com/office/drawing/2014/main" id="{FA23A907-97FB-4A8F-880A-DD77401C4296}"/>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910048" y="4780992"/>
            <a:ext cx="546100" cy="546100"/>
          </a:xfrm>
          <a:prstGeom prst="ellipse">
            <a:avLst/>
          </a:prstGeom>
          <a:solidFill>
            <a:schemeClr val="accent5"/>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srgbClr val="FFFFFF"/>
              </a:solidFill>
              <a:effectLst/>
              <a:uLnTx/>
              <a:uFillTx/>
              <a:latin typeface="Calibri" panose="020F0502020204030204"/>
              <a:ea typeface="+mn-ea"/>
              <a:cs typeface="+mn-cs"/>
            </a:endParaRPr>
          </a:p>
        </p:txBody>
      </p:sp>
      <p:sp>
        <p:nvSpPr>
          <p:cNvPr id="3" name="Content Placeholder 2">
            <a:extLst>
              <a:ext uri="{FF2B5EF4-FFF2-40B4-BE49-F238E27FC236}">
                <a16:creationId xmlns:a16="http://schemas.microsoft.com/office/drawing/2014/main" id="{38EF16C2-E224-680E-AF6B-E8D8398DE7D4}"/>
              </a:ext>
            </a:extLst>
          </p:cNvPr>
          <p:cNvSpPr>
            <a:spLocks noGrp="1"/>
          </p:cNvSpPr>
          <p:nvPr>
            <p:ph idx="1"/>
          </p:nvPr>
        </p:nvSpPr>
        <p:spPr>
          <a:xfrm>
            <a:off x="5370153" y="1526033"/>
            <a:ext cx="5536397" cy="3935281"/>
          </a:xfrm>
        </p:spPr>
        <p:txBody>
          <a:bodyPr vert="horz" lIns="91440" tIns="45720" rIns="91440" bIns="45720" rtlCol="0">
            <a:normAutofit/>
          </a:bodyPr>
          <a:lstStyle/>
          <a:p>
            <a:pPr>
              <a:buNone/>
            </a:pPr>
            <a:r>
              <a:rPr lang="en-US" sz="2600" b="1">
                <a:ea typeface="+mn-lt"/>
                <a:cs typeface="+mn-lt"/>
              </a:rPr>
              <a:t>Mandatory Joinder</a:t>
            </a:r>
            <a:endParaRPr lang="en-US" sz="2600" b="1"/>
          </a:p>
          <a:p>
            <a:pPr>
              <a:buNone/>
            </a:pPr>
            <a:endParaRPr lang="en-US" sz="2600">
              <a:ea typeface="+mn-lt"/>
              <a:cs typeface="+mn-lt"/>
            </a:endParaRPr>
          </a:p>
          <a:p>
            <a:pPr marL="0" indent="0">
              <a:buNone/>
            </a:pPr>
            <a:r>
              <a:rPr lang="en-US" sz="2600">
                <a:ea typeface="+mn-lt"/>
                <a:cs typeface="+mn-lt"/>
              </a:rPr>
              <a:t>A man is presumed to be the father of a child and must be joined as a party to a Complaint to Establish Paternity if he is or has been married to the mother and the child was born during the marriage or within 300 days after the marriage was terminated by death, annulment, or divorce.</a:t>
            </a:r>
            <a:endParaRPr lang="en-US" sz="2600">
              <a:cs typeface="Calibri" panose="020F0502020204030204"/>
            </a:endParaRPr>
          </a:p>
          <a:p>
            <a:pPr marL="0" indent="0">
              <a:buNone/>
            </a:pPr>
            <a:endParaRPr lang="en-US" sz="2600">
              <a:cs typeface="Calibri" panose="020F0502020204030204"/>
            </a:endParaRPr>
          </a:p>
        </p:txBody>
      </p:sp>
    </p:spTree>
    <p:extLst>
      <p:ext uri="{BB962C8B-B14F-4D97-AF65-F5344CB8AC3E}">
        <p14:creationId xmlns:p14="http://schemas.microsoft.com/office/powerpoint/2010/main" val="4146591805"/>
      </p:ext>
    </p:extLst>
  </p:cSld>
  <p:clrMapOvr>
    <a:masterClrMapping/>
  </p:clrMapOvr>
</p:sld>
</file>

<file path=ppt/slides/slide15.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useBgFill="1">
        <p:nvSpPr>
          <p:cNvPr id="8" name="Rectangle 7">
            <a:extLst>
              <a:ext uri="{FF2B5EF4-FFF2-40B4-BE49-F238E27FC236}">
                <a16:creationId xmlns:a16="http://schemas.microsoft.com/office/drawing/2014/main" id="{907EF6B7-1338-4443-8C46-6A318D952DFD}"/>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3048" y="0"/>
            <a:ext cx="12188952" cy="6858000"/>
          </a:xfrm>
          <a:prstGeom prst="rect">
            <a:avLst/>
          </a:prstGeom>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0" name="Freeform: Shape 9">
            <a:extLst>
              <a:ext uri="{FF2B5EF4-FFF2-40B4-BE49-F238E27FC236}">
                <a16:creationId xmlns:a16="http://schemas.microsoft.com/office/drawing/2014/main" id="{DAAE4CDD-124C-4DCF-9584-B6033B545DD5}"/>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1" y="0"/>
            <a:ext cx="4167271" cy="6858000"/>
          </a:xfrm>
          <a:custGeom>
            <a:avLst/>
            <a:gdLst>
              <a:gd name="connsiteX0" fmla="*/ 0 w 4167271"/>
              <a:gd name="connsiteY0" fmla="*/ 0 h 6858000"/>
              <a:gd name="connsiteX1" fmla="*/ 2259550 w 4167271"/>
              <a:gd name="connsiteY1" fmla="*/ 0 h 6858000"/>
              <a:gd name="connsiteX2" fmla="*/ 2387803 w 4167271"/>
              <a:gd name="connsiteY2" fmla="*/ 82222 h 6858000"/>
              <a:gd name="connsiteX3" fmla="*/ 4167271 w 4167271"/>
              <a:gd name="connsiteY3" fmla="*/ 3429000 h 6858000"/>
              <a:gd name="connsiteX4" fmla="*/ 2387803 w 4167271"/>
              <a:gd name="connsiteY4" fmla="*/ 6775779 h 6858000"/>
              <a:gd name="connsiteX5" fmla="*/ 2259550 w 4167271"/>
              <a:gd name="connsiteY5" fmla="*/ 6858000 h 6858000"/>
              <a:gd name="connsiteX6" fmla="*/ 0 w 4167271"/>
              <a:gd name="connsiteY6" fmla="*/ 6858000 h 6858000"/>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Lst>
            <a:rect l="l" t="t" r="r" b="b"/>
            <a:pathLst>
              <a:path w="4167271" h="6858000">
                <a:moveTo>
                  <a:pt x="0" y="0"/>
                </a:moveTo>
                <a:lnTo>
                  <a:pt x="2259550" y="0"/>
                </a:lnTo>
                <a:lnTo>
                  <a:pt x="2387803" y="82222"/>
                </a:lnTo>
                <a:cubicBezTo>
                  <a:pt x="3461407" y="807534"/>
                  <a:pt x="4167271" y="2035835"/>
                  <a:pt x="4167271" y="3429000"/>
                </a:cubicBezTo>
                <a:cubicBezTo>
                  <a:pt x="4167271" y="4822165"/>
                  <a:pt x="3461407" y="6050467"/>
                  <a:pt x="2387803" y="6775779"/>
                </a:cubicBezTo>
                <a:lnTo>
                  <a:pt x="2259550" y="6858000"/>
                </a:lnTo>
                <a:lnTo>
                  <a:pt x="0" y="6858000"/>
                </a:lnTo>
                <a:close/>
              </a:path>
            </a:pathLst>
          </a:custGeom>
          <a:solidFill>
            <a:schemeClr val="accent2"/>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 name="Title 1">
            <a:extLst>
              <a:ext uri="{FF2B5EF4-FFF2-40B4-BE49-F238E27FC236}">
                <a16:creationId xmlns:a16="http://schemas.microsoft.com/office/drawing/2014/main" id="{672CF1BD-F0B0-6499-9FB9-CBE0E5E94A36}"/>
              </a:ext>
            </a:extLst>
          </p:cNvPr>
          <p:cNvSpPr>
            <a:spLocks noGrp="1"/>
          </p:cNvSpPr>
          <p:nvPr>
            <p:ph type="title"/>
          </p:nvPr>
        </p:nvSpPr>
        <p:spPr>
          <a:xfrm>
            <a:off x="686834" y="1153572"/>
            <a:ext cx="3200400" cy="4461163"/>
          </a:xfrm>
        </p:spPr>
        <p:txBody>
          <a:bodyPr>
            <a:normAutofit/>
          </a:bodyPr>
          <a:lstStyle/>
          <a:p>
            <a:r>
              <a:rPr lang="en-US" b="1">
                <a:solidFill>
                  <a:srgbClr val="FFFFFF"/>
                </a:solidFill>
                <a:ea typeface="+mj-lt"/>
                <a:cs typeface="+mj-lt"/>
              </a:rPr>
              <a:t>Judgments of Paternity</a:t>
            </a:r>
            <a:endParaRPr lang="en-US">
              <a:solidFill>
                <a:srgbClr val="FFFFFF"/>
              </a:solidFill>
            </a:endParaRPr>
          </a:p>
        </p:txBody>
      </p:sp>
      <p:sp>
        <p:nvSpPr>
          <p:cNvPr id="12" name="Arc 11">
            <a:extLst>
              <a:ext uri="{FF2B5EF4-FFF2-40B4-BE49-F238E27FC236}">
                <a16:creationId xmlns:a16="http://schemas.microsoft.com/office/drawing/2014/main" id="{081E4A58-353D-44AE-B2FC-2A74E2E400F7}"/>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flipV="1">
            <a:off x="7550402" y="2455479"/>
            <a:ext cx="4083433" cy="4083433"/>
          </a:xfrm>
          <a:prstGeom prst="arc">
            <a:avLst/>
          </a:prstGeom>
          <a:ln w="127000" cap="rnd">
            <a:solidFill>
              <a:schemeClr val="accent4"/>
            </a:solidFill>
            <a:prstDash val="dash"/>
          </a:ln>
        </p:spPr>
        <p:style>
          <a:lnRef idx="1">
            <a:schemeClr val="accent1"/>
          </a:lnRef>
          <a:fillRef idx="0">
            <a:schemeClr val="accent1"/>
          </a:fillRef>
          <a:effectRef idx="0">
            <a:schemeClr val="accent1"/>
          </a:effectRef>
          <a:fontRef idx="minor">
            <a:schemeClr val="tx1"/>
          </a:fontRef>
        </p:style>
        <p:txBody>
          <a:bodyPr rtlCol="0" anchor="ctr"/>
          <a:lstStyle/>
          <a:p>
            <a:pPr algn="ctr"/>
            <a:endParaRPr lang="en-US" dirty="0"/>
          </a:p>
        </p:txBody>
      </p:sp>
      <p:sp>
        <p:nvSpPr>
          <p:cNvPr id="3" name="Content Placeholder 2">
            <a:extLst>
              <a:ext uri="{FF2B5EF4-FFF2-40B4-BE49-F238E27FC236}">
                <a16:creationId xmlns:a16="http://schemas.microsoft.com/office/drawing/2014/main" id="{FD0B9970-2F13-93BB-E662-21432AC2C260}"/>
              </a:ext>
            </a:extLst>
          </p:cNvPr>
          <p:cNvSpPr>
            <a:spLocks noGrp="1"/>
          </p:cNvSpPr>
          <p:nvPr>
            <p:ph idx="1"/>
          </p:nvPr>
        </p:nvSpPr>
        <p:spPr>
          <a:xfrm>
            <a:off x="4447308" y="591344"/>
            <a:ext cx="6906491" cy="5585619"/>
          </a:xfrm>
        </p:spPr>
        <p:txBody>
          <a:bodyPr vert="horz" lIns="91440" tIns="45720" rIns="91440" bIns="45720" rtlCol="0" anchor="ctr">
            <a:normAutofit/>
          </a:bodyPr>
          <a:lstStyle/>
          <a:p>
            <a:pPr marL="0" indent="0">
              <a:buNone/>
            </a:pPr>
            <a:r>
              <a:rPr lang="en-US" b="1" dirty="0">
                <a:ea typeface="+mn-lt"/>
                <a:cs typeface="+mn-lt"/>
              </a:rPr>
              <a:t>No show?</a:t>
            </a:r>
            <a:endParaRPr lang="en-US" b="1" dirty="0">
              <a:cs typeface="Calibri" panose="020F0502020204030204"/>
            </a:endParaRPr>
          </a:p>
          <a:p>
            <a:pPr marL="0" indent="0">
              <a:buNone/>
            </a:pPr>
            <a:endParaRPr lang="en-US">
              <a:cs typeface="Calibri" panose="020F0502020204030204"/>
            </a:endParaRPr>
          </a:p>
          <a:p>
            <a:pPr marL="0" indent="0">
              <a:buNone/>
            </a:pPr>
            <a:r>
              <a:rPr lang="en-US" dirty="0">
                <a:ea typeface="+mn-lt"/>
                <a:cs typeface="+mn-lt"/>
              </a:rPr>
              <a:t>If a default judgment of parentage is made for failure of the putative father to appear, that judgment can be set aside in accordance with </a:t>
            </a:r>
            <a:r>
              <a:rPr lang="en-US">
                <a:ea typeface="+mn-lt"/>
                <a:cs typeface="+mn-lt"/>
              </a:rPr>
              <a:t>Mass.R.Dom.Rel.P.</a:t>
            </a:r>
            <a:r>
              <a:rPr lang="en-US" dirty="0">
                <a:ea typeface="+mn-lt"/>
                <a:cs typeface="+mn-lt"/>
              </a:rPr>
              <a:t> 60(b).  </a:t>
            </a:r>
            <a:endParaRPr lang="en-US">
              <a:cs typeface="Calibri" panose="020F0502020204030204"/>
            </a:endParaRPr>
          </a:p>
          <a:p>
            <a:endParaRPr lang="en-US" dirty="0">
              <a:cs typeface="Calibri"/>
            </a:endParaRPr>
          </a:p>
        </p:txBody>
      </p:sp>
    </p:spTree>
    <p:extLst>
      <p:ext uri="{BB962C8B-B14F-4D97-AF65-F5344CB8AC3E}">
        <p14:creationId xmlns:p14="http://schemas.microsoft.com/office/powerpoint/2010/main" val="645581032"/>
      </p:ext>
    </p:extLst>
  </p:cSld>
  <p:clrMapOvr>
    <a:masterClrMapping/>
  </p:clrMapOvr>
</p:sld>
</file>

<file path=ppt/slides/slide16.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useBgFill="1">
        <p:nvSpPr>
          <p:cNvPr id="8" name="Rectangle 7">
            <a:extLst>
              <a:ext uri="{FF2B5EF4-FFF2-40B4-BE49-F238E27FC236}">
                <a16:creationId xmlns:a16="http://schemas.microsoft.com/office/drawing/2014/main" id="{907EF6B7-1338-4443-8C46-6A318D952DFD}"/>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3048" y="0"/>
            <a:ext cx="12188952" cy="6858000"/>
          </a:xfrm>
          <a:prstGeom prst="rect">
            <a:avLst/>
          </a:prstGeom>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0" name="Freeform: Shape 9">
            <a:extLst>
              <a:ext uri="{FF2B5EF4-FFF2-40B4-BE49-F238E27FC236}">
                <a16:creationId xmlns:a16="http://schemas.microsoft.com/office/drawing/2014/main" id="{DAAE4CDD-124C-4DCF-9584-B6033B545DD5}"/>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1" y="0"/>
            <a:ext cx="4167271" cy="6858000"/>
          </a:xfrm>
          <a:custGeom>
            <a:avLst/>
            <a:gdLst>
              <a:gd name="connsiteX0" fmla="*/ 0 w 4167271"/>
              <a:gd name="connsiteY0" fmla="*/ 0 h 6858000"/>
              <a:gd name="connsiteX1" fmla="*/ 2259550 w 4167271"/>
              <a:gd name="connsiteY1" fmla="*/ 0 h 6858000"/>
              <a:gd name="connsiteX2" fmla="*/ 2387803 w 4167271"/>
              <a:gd name="connsiteY2" fmla="*/ 82222 h 6858000"/>
              <a:gd name="connsiteX3" fmla="*/ 4167271 w 4167271"/>
              <a:gd name="connsiteY3" fmla="*/ 3429000 h 6858000"/>
              <a:gd name="connsiteX4" fmla="*/ 2387803 w 4167271"/>
              <a:gd name="connsiteY4" fmla="*/ 6775779 h 6858000"/>
              <a:gd name="connsiteX5" fmla="*/ 2259550 w 4167271"/>
              <a:gd name="connsiteY5" fmla="*/ 6858000 h 6858000"/>
              <a:gd name="connsiteX6" fmla="*/ 0 w 4167271"/>
              <a:gd name="connsiteY6" fmla="*/ 6858000 h 6858000"/>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Lst>
            <a:rect l="l" t="t" r="r" b="b"/>
            <a:pathLst>
              <a:path w="4167271" h="6858000">
                <a:moveTo>
                  <a:pt x="0" y="0"/>
                </a:moveTo>
                <a:lnTo>
                  <a:pt x="2259550" y="0"/>
                </a:lnTo>
                <a:lnTo>
                  <a:pt x="2387803" y="82222"/>
                </a:lnTo>
                <a:cubicBezTo>
                  <a:pt x="3461407" y="807534"/>
                  <a:pt x="4167271" y="2035835"/>
                  <a:pt x="4167271" y="3429000"/>
                </a:cubicBezTo>
                <a:cubicBezTo>
                  <a:pt x="4167271" y="4822165"/>
                  <a:pt x="3461407" y="6050467"/>
                  <a:pt x="2387803" y="6775779"/>
                </a:cubicBezTo>
                <a:lnTo>
                  <a:pt x="2259550" y="6858000"/>
                </a:lnTo>
                <a:lnTo>
                  <a:pt x="0" y="6858000"/>
                </a:lnTo>
                <a:close/>
              </a:path>
            </a:pathLst>
          </a:custGeom>
          <a:solidFill>
            <a:schemeClr val="accent2"/>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 name="Title 1">
            <a:extLst>
              <a:ext uri="{FF2B5EF4-FFF2-40B4-BE49-F238E27FC236}">
                <a16:creationId xmlns:a16="http://schemas.microsoft.com/office/drawing/2014/main" id="{5E09D7C1-5C20-647A-E1B7-8A49FF6F7A8E}"/>
              </a:ext>
            </a:extLst>
          </p:cNvPr>
          <p:cNvSpPr>
            <a:spLocks noGrp="1"/>
          </p:cNvSpPr>
          <p:nvPr>
            <p:ph type="title"/>
          </p:nvPr>
        </p:nvSpPr>
        <p:spPr>
          <a:xfrm>
            <a:off x="686834" y="1153572"/>
            <a:ext cx="3200400" cy="4461163"/>
          </a:xfrm>
        </p:spPr>
        <p:txBody>
          <a:bodyPr>
            <a:normAutofit/>
          </a:bodyPr>
          <a:lstStyle/>
          <a:p>
            <a:r>
              <a:rPr lang="en-US" b="1">
                <a:solidFill>
                  <a:srgbClr val="FFFFFF"/>
                </a:solidFill>
                <a:cs typeface="Calibri Light"/>
              </a:rPr>
              <a:t>Judgments of Paternity</a:t>
            </a:r>
            <a:endParaRPr lang="en-US">
              <a:solidFill>
                <a:srgbClr val="FFFFFF"/>
              </a:solidFill>
            </a:endParaRPr>
          </a:p>
        </p:txBody>
      </p:sp>
      <p:sp>
        <p:nvSpPr>
          <p:cNvPr id="12" name="Arc 11">
            <a:extLst>
              <a:ext uri="{FF2B5EF4-FFF2-40B4-BE49-F238E27FC236}">
                <a16:creationId xmlns:a16="http://schemas.microsoft.com/office/drawing/2014/main" id="{081E4A58-353D-44AE-B2FC-2A74E2E400F7}"/>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flipV="1">
            <a:off x="7550402" y="2455479"/>
            <a:ext cx="4083433" cy="4083433"/>
          </a:xfrm>
          <a:prstGeom prst="arc">
            <a:avLst/>
          </a:prstGeom>
          <a:ln w="127000" cap="rnd">
            <a:solidFill>
              <a:schemeClr val="accent4"/>
            </a:solidFill>
            <a:prstDash val="dash"/>
          </a:ln>
        </p:spPr>
        <p:style>
          <a:lnRef idx="1">
            <a:schemeClr val="accent1"/>
          </a:lnRef>
          <a:fillRef idx="0">
            <a:schemeClr val="accent1"/>
          </a:fillRef>
          <a:effectRef idx="0">
            <a:schemeClr val="accent1"/>
          </a:effectRef>
          <a:fontRef idx="minor">
            <a:schemeClr val="tx1"/>
          </a:fontRef>
        </p:style>
        <p:txBody>
          <a:bodyPr rtlCol="0" anchor="ctr"/>
          <a:lstStyle/>
          <a:p>
            <a:pPr algn="ctr"/>
            <a:endParaRPr lang="en-US" dirty="0"/>
          </a:p>
        </p:txBody>
      </p:sp>
      <p:sp>
        <p:nvSpPr>
          <p:cNvPr id="3" name="Content Placeholder 2">
            <a:extLst>
              <a:ext uri="{FF2B5EF4-FFF2-40B4-BE49-F238E27FC236}">
                <a16:creationId xmlns:a16="http://schemas.microsoft.com/office/drawing/2014/main" id="{94E9B2E2-F3D6-D6D7-003A-B235E5174A68}"/>
              </a:ext>
            </a:extLst>
          </p:cNvPr>
          <p:cNvSpPr>
            <a:spLocks noGrp="1"/>
          </p:cNvSpPr>
          <p:nvPr>
            <p:ph idx="1"/>
          </p:nvPr>
        </p:nvSpPr>
        <p:spPr>
          <a:xfrm>
            <a:off x="4447308" y="591344"/>
            <a:ext cx="6906491" cy="5585619"/>
          </a:xfrm>
        </p:spPr>
        <p:txBody>
          <a:bodyPr vert="horz" lIns="91440" tIns="45720" rIns="91440" bIns="45720" rtlCol="0" anchor="ctr">
            <a:normAutofit/>
          </a:bodyPr>
          <a:lstStyle/>
          <a:p>
            <a:pPr marL="0" indent="0">
              <a:buNone/>
            </a:pPr>
            <a:endParaRPr lang="en-US" dirty="0">
              <a:ea typeface="+mn-lt"/>
              <a:cs typeface="+mn-lt"/>
            </a:endParaRPr>
          </a:p>
          <a:p>
            <a:pPr marL="0" indent="0">
              <a:buNone/>
            </a:pPr>
            <a:endParaRPr lang="en-US">
              <a:ea typeface="+mn-lt"/>
              <a:cs typeface="+mn-lt"/>
            </a:endParaRPr>
          </a:p>
          <a:p>
            <a:pPr marL="0" indent="0">
              <a:buNone/>
            </a:pPr>
            <a:r>
              <a:rPr lang="en-US">
                <a:ea typeface="+mn-lt"/>
                <a:cs typeface="+mn-lt"/>
              </a:rPr>
              <a:t>Burden of proof to establish parentage shall be by clear and convincing evidence.</a:t>
            </a:r>
            <a:endParaRPr lang="en-US">
              <a:cs typeface="Calibri"/>
            </a:endParaRPr>
          </a:p>
          <a:p>
            <a:endParaRPr lang="en-US" dirty="0">
              <a:cs typeface="Calibri"/>
            </a:endParaRPr>
          </a:p>
        </p:txBody>
      </p:sp>
    </p:spTree>
    <p:extLst>
      <p:ext uri="{BB962C8B-B14F-4D97-AF65-F5344CB8AC3E}">
        <p14:creationId xmlns:p14="http://schemas.microsoft.com/office/powerpoint/2010/main" val="3983397738"/>
      </p:ext>
    </p:extLst>
  </p:cSld>
  <p:clrMapOvr>
    <a:masterClrMapping/>
  </p:clrMapOvr>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626E3571-CB2A-4B3D-1D39-AF0677974046}"/>
              </a:ext>
            </a:extLst>
          </p:cNvPr>
          <p:cNvSpPr>
            <a:spLocks noGrp="1"/>
          </p:cNvSpPr>
          <p:nvPr>
            <p:ph type="title"/>
          </p:nvPr>
        </p:nvSpPr>
        <p:spPr/>
        <p:txBody>
          <a:bodyPr/>
          <a:lstStyle/>
          <a:p>
            <a:r>
              <a:rPr lang="en-US" b="1" dirty="0">
                <a:ea typeface="+mj-lt"/>
                <a:cs typeface="+mj-lt"/>
              </a:rPr>
              <a:t>Genetic Marker Testing </a:t>
            </a:r>
            <a:endParaRPr lang="en-US" dirty="0"/>
          </a:p>
          <a:p>
            <a:endParaRPr lang="en-US" dirty="0">
              <a:cs typeface="Calibri Light"/>
            </a:endParaRPr>
          </a:p>
        </p:txBody>
      </p:sp>
      <p:sp>
        <p:nvSpPr>
          <p:cNvPr id="4" name="Text Placeholder 3">
            <a:extLst>
              <a:ext uri="{FF2B5EF4-FFF2-40B4-BE49-F238E27FC236}">
                <a16:creationId xmlns:a16="http://schemas.microsoft.com/office/drawing/2014/main" id="{F0D5214A-B756-1FDF-8294-76D73D8A5B11}"/>
              </a:ext>
            </a:extLst>
          </p:cNvPr>
          <p:cNvSpPr>
            <a:spLocks noGrp="1"/>
          </p:cNvSpPr>
          <p:nvPr>
            <p:ph type="body" idx="1"/>
          </p:nvPr>
        </p:nvSpPr>
        <p:spPr/>
        <p:txBody>
          <a:bodyPr/>
          <a:lstStyle/>
          <a:p>
            <a:r>
              <a:rPr lang="en-US" dirty="0">
                <a:ea typeface="+mn-lt"/>
                <a:cs typeface="+mn-lt"/>
              </a:rPr>
              <a:t>How and Who?</a:t>
            </a:r>
            <a:endParaRPr lang="en-US" dirty="0"/>
          </a:p>
          <a:p>
            <a:endParaRPr lang="en-US" dirty="0">
              <a:cs typeface="Calibri"/>
            </a:endParaRPr>
          </a:p>
        </p:txBody>
      </p:sp>
      <p:sp>
        <p:nvSpPr>
          <p:cNvPr id="3" name="Content Placeholder 2">
            <a:extLst>
              <a:ext uri="{FF2B5EF4-FFF2-40B4-BE49-F238E27FC236}">
                <a16:creationId xmlns:a16="http://schemas.microsoft.com/office/drawing/2014/main" id="{A34FFABB-BA41-572A-8834-ED046A45ACEF}"/>
              </a:ext>
            </a:extLst>
          </p:cNvPr>
          <p:cNvSpPr>
            <a:spLocks noGrp="1"/>
          </p:cNvSpPr>
          <p:nvPr>
            <p:ph sz="half" idx="2"/>
          </p:nvPr>
        </p:nvSpPr>
        <p:spPr/>
        <p:txBody>
          <a:bodyPr vert="horz" lIns="91440" tIns="45720" rIns="91440" bIns="45720" rtlCol="0" anchor="t">
            <a:normAutofit/>
          </a:bodyPr>
          <a:lstStyle/>
          <a:p>
            <a:pPr>
              <a:buNone/>
            </a:pPr>
            <a:r>
              <a:rPr lang="en-US" dirty="0">
                <a:ea typeface="+mn-lt"/>
                <a:cs typeface="+mn-lt"/>
              </a:rPr>
              <a:t>	On a motion of a party</a:t>
            </a:r>
            <a:r>
              <a:rPr lang="en-US">
                <a:ea typeface="+mn-lt"/>
                <a:cs typeface="+mn-lt"/>
              </a:rPr>
              <a:t>,</a:t>
            </a:r>
            <a:r>
              <a:rPr lang="en-US" dirty="0">
                <a:ea typeface="+mn-lt"/>
                <a:cs typeface="+mn-lt"/>
              </a:rPr>
              <a:t> and upon a proper showing,  the court may order the mother, the child and the putative father to submit to one or more genetic marker tests .</a:t>
            </a:r>
            <a:endParaRPr lang="en-US" dirty="0"/>
          </a:p>
          <a:p>
            <a:pPr marL="0" indent="0">
              <a:buNone/>
            </a:pPr>
            <a:endParaRPr lang="en-US" dirty="0">
              <a:cs typeface="Calibri" panose="020F0502020204030204"/>
            </a:endParaRPr>
          </a:p>
        </p:txBody>
      </p:sp>
      <p:sp>
        <p:nvSpPr>
          <p:cNvPr id="5" name="Text Placeholder 4">
            <a:extLst>
              <a:ext uri="{FF2B5EF4-FFF2-40B4-BE49-F238E27FC236}">
                <a16:creationId xmlns:a16="http://schemas.microsoft.com/office/drawing/2014/main" id="{4C68E3DE-EBFE-367D-76A9-47ED32C6D2FF}"/>
              </a:ext>
            </a:extLst>
          </p:cNvPr>
          <p:cNvSpPr>
            <a:spLocks noGrp="1"/>
          </p:cNvSpPr>
          <p:nvPr>
            <p:ph type="body" sz="quarter" idx="3"/>
          </p:nvPr>
        </p:nvSpPr>
        <p:spPr/>
        <p:txBody>
          <a:bodyPr/>
          <a:lstStyle/>
          <a:p>
            <a:r>
              <a:rPr lang="en-US" dirty="0">
                <a:ea typeface="+mn-lt"/>
                <a:cs typeface="+mn-lt"/>
              </a:rPr>
              <a:t>What is a Proper Showing?</a:t>
            </a:r>
            <a:endParaRPr lang="en-US" dirty="0"/>
          </a:p>
          <a:p>
            <a:endParaRPr lang="en-US" dirty="0">
              <a:cs typeface="Calibri"/>
            </a:endParaRPr>
          </a:p>
        </p:txBody>
      </p:sp>
      <p:sp>
        <p:nvSpPr>
          <p:cNvPr id="6" name="Content Placeholder 5">
            <a:extLst>
              <a:ext uri="{FF2B5EF4-FFF2-40B4-BE49-F238E27FC236}">
                <a16:creationId xmlns:a16="http://schemas.microsoft.com/office/drawing/2014/main" id="{4F9BC2AD-A7D4-6B8C-8351-07019F0F04EC}"/>
              </a:ext>
            </a:extLst>
          </p:cNvPr>
          <p:cNvSpPr>
            <a:spLocks noGrp="1"/>
          </p:cNvSpPr>
          <p:nvPr>
            <p:ph sz="quarter" idx="4"/>
          </p:nvPr>
        </p:nvSpPr>
        <p:spPr/>
        <p:txBody>
          <a:bodyPr vert="horz" lIns="91440" tIns="45720" rIns="91440" bIns="45720" rtlCol="0" anchor="t">
            <a:normAutofit/>
          </a:bodyPr>
          <a:lstStyle/>
          <a:p>
            <a:pPr>
              <a:buNone/>
            </a:pPr>
            <a:r>
              <a:rPr lang="en-US" dirty="0">
                <a:ea typeface="+mn-lt"/>
                <a:cs typeface="+mn-lt"/>
              </a:rPr>
              <a:t>	Affidavit by the mother or putative father alleging that sexual intercourse between the mother and putative father occurred during the probable period of conception shall be sufficient to establish a proper showing to order the test. </a:t>
            </a:r>
            <a:endParaRPr lang="en-US" dirty="0"/>
          </a:p>
          <a:p>
            <a:pPr marL="0" indent="0">
              <a:buNone/>
            </a:pPr>
            <a:endParaRPr lang="en-US" dirty="0">
              <a:cs typeface="Calibri" panose="020F0502020204030204"/>
            </a:endParaRPr>
          </a:p>
        </p:txBody>
      </p:sp>
    </p:spTree>
    <p:extLst>
      <p:ext uri="{BB962C8B-B14F-4D97-AF65-F5344CB8AC3E}">
        <p14:creationId xmlns:p14="http://schemas.microsoft.com/office/powerpoint/2010/main" val="247452201"/>
      </p:ext>
    </p:extLst>
  </p:cSld>
  <p:clrMapOvr>
    <a:masterClrMapping/>
  </p:clrMapOvr>
</p:sld>
</file>

<file path=ppt/slides/slide18.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useBgFill="1">
        <p:nvSpPr>
          <p:cNvPr id="7" name="Rectangle 8">
            <a:extLst>
              <a:ext uri="{FF2B5EF4-FFF2-40B4-BE49-F238E27FC236}">
                <a16:creationId xmlns:a16="http://schemas.microsoft.com/office/drawing/2014/main" id="{907EF6B7-1338-4443-8C46-6A318D952DFD}"/>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3048" y="0"/>
            <a:ext cx="12188952" cy="6858000"/>
          </a:xfrm>
          <a:prstGeom prst="rect">
            <a:avLst/>
          </a:prstGeom>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8" name="Freeform: Shape 10">
            <a:extLst>
              <a:ext uri="{FF2B5EF4-FFF2-40B4-BE49-F238E27FC236}">
                <a16:creationId xmlns:a16="http://schemas.microsoft.com/office/drawing/2014/main" id="{DAAE4CDD-124C-4DCF-9584-B6033B545DD5}"/>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1" y="0"/>
            <a:ext cx="4167271" cy="6858000"/>
          </a:xfrm>
          <a:custGeom>
            <a:avLst/>
            <a:gdLst>
              <a:gd name="connsiteX0" fmla="*/ 0 w 4167271"/>
              <a:gd name="connsiteY0" fmla="*/ 0 h 6858000"/>
              <a:gd name="connsiteX1" fmla="*/ 2259550 w 4167271"/>
              <a:gd name="connsiteY1" fmla="*/ 0 h 6858000"/>
              <a:gd name="connsiteX2" fmla="*/ 2387803 w 4167271"/>
              <a:gd name="connsiteY2" fmla="*/ 82222 h 6858000"/>
              <a:gd name="connsiteX3" fmla="*/ 4167271 w 4167271"/>
              <a:gd name="connsiteY3" fmla="*/ 3429000 h 6858000"/>
              <a:gd name="connsiteX4" fmla="*/ 2387803 w 4167271"/>
              <a:gd name="connsiteY4" fmla="*/ 6775779 h 6858000"/>
              <a:gd name="connsiteX5" fmla="*/ 2259550 w 4167271"/>
              <a:gd name="connsiteY5" fmla="*/ 6858000 h 6858000"/>
              <a:gd name="connsiteX6" fmla="*/ 0 w 4167271"/>
              <a:gd name="connsiteY6" fmla="*/ 6858000 h 6858000"/>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Lst>
            <a:rect l="l" t="t" r="r" b="b"/>
            <a:pathLst>
              <a:path w="4167271" h="6858000">
                <a:moveTo>
                  <a:pt x="0" y="0"/>
                </a:moveTo>
                <a:lnTo>
                  <a:pt x="2259550" y="0"/>
                </a:lnTo>
                <a:lnTo>
                  <a:pt x="2387803" y="82222"/>
                </a:lnTo>
                <a:cubicBezTo>
                  <a:pt x="3461407" y="807534"/>
                  <a:pt x="4167271" y="2035835"/>
                  <a:pt x="4167271" y="3429000"/>
                </a:cubicBezTo>
                <a:cubicBezTo>
                  <a:pt x="4167271" y="4822165"/>
                  <a:pt x="3461407" y="6050467"/>
                  <a:pt x="2387803" y="6775779"/>
                </a:cubicBezTo>
                <a:lnTo>
                  <a:pt x="2259550" y="6858000"/>
                </a:lnTo>
                <a:lnTo>
                  <a:pt x="0" y="6858000"/>
                </a:lnTo>
                <a:close/>
              </a:path>
            </a:pathLst>
          </a:custGeom>
          <a:solidFill>
            <a:schemeClr val="accent2"/>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 name="Title 1">
            <a:extLst>
              <a:ext uri="{FF2B5EF4-FFF2-40B4-BE49-F238E27FC236}">
                <a16:creationId xmlns:a16="http://schemas.microsoft.com/office/drawing/2014/main" id="{E7F104E9-41D3-C838-767A-9B946D4D4B8A}"/>
              </a:ext>
            </a:extLst>
          </p:cNvPr>
          <p:cNvSpPr>
            <a:spLocks noGrp="1"/>
          </p:cNvSpPr>
          <p:nvPr>
            <p:ph type="title"/>
          </p:nvPr>
        </p:nvSpPr>
        <p:spPr>
          <a:xfrm>
            <a:off x="686834" y="1153572"/>
            <a:ext cx="3200400" cy="4461163"/>
          </a:xfrm>
        </p:spPr>
        <p:txBody>
          <a:bodyPr>
            <a:normAutofit/>
          </a:bodyPr>
          <a:lstStyle/>
          <a:p>
            <a:r>
              <a:rPr lang="en-US" b="1">
                <a:solidFill>
                  <a:srgbClr val="FFFFFF"/>
                </a:solidFill>
                <a:cs typeface="Calibri Light"/>
              </a:rPr>
              <a:t>Genetic Marker Testing </a:t>
            </a:r>
            <a:endParaRPr lang="en-US">
              <a:solidFill>
                <a:srgbClr val="FFFFFF"/>
              </a:solidFill>
            </a:endParaRPr>
          </a:p>
        </p:txBody>
      </p:sp>
      <p:sp>
        <p:nvSpPr>
          <p:cNvPr id="10" name="Arc 12">
            <a:extLst>
              <a:ext uri="{FF2B5EF4-FFF2-40B4-BE49-F238E27FC236}">
                <a16:creationId xmlns:a16="http://schemas.microsoft.com/office/drawing/2014/main" id="{081E4A58-353D-44AE-B2FC-2A74E2E400F7}"/>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flipV="1">
            <a:off x="7550402" y="2455479"/>
            <a:ext cx="4083433" cy="4083433"/>
          </a:xfrm>
          <a:prstGeom prst="arc">
            <a:avLst/>
          </a:prstGeom>
          <a:ln w="127000" cap="rnd">
            <a:solidFill>
              <a:schemeClr val="accent4"/>
            </a:solidFill>
            <a:prstDash val="dash"/>
          </a:ln>
        </p:spPr>
        <p:style>
          <a:lnRef idx="1">
            <a:schemeClr val="accent1"/>
          </a:lnRef>
          <a:fillRef idx="0">
            <a:schemeClr val="accent1"/>
          </a:fillRef>
          <a:effectRef idx="0">
            <a:schemeClr val="accent1"/>
          </a:effectRef>
          <a:fontRef idx="minor">
            <a:schemeClr val="tx1"/>
          </a:fontRef>
        </p:style>
        <p:txBody>
          <a:bodyPr rtlCol="0" anchor="ctr"/>
          <a:lstStyle/>
          <a:p>
            <a:pPr algn="ctr"/>
            <a:endParaRPr lang="en-US" dirty="0"/>
          </a:p>
        </p:txBody>
      </p:sp>
      <p:sp>
        <p:nvSpPr>
          <p:cNvPr id="4" name="Content Placeholder 3">
            <a:extLst>
              <a:ext uri="{FF2B5EF4-FFF2-40B4-BE49-F238E27FC236}">
                <a16:creationId xmlns:a16="http://schemas.microsoft.com/office/drawing/2014/main" id="{9A8A2C4C-C9AF-DF09-23CC-2261B1A85715}"/>
              </a:ext>
            </a:extLst>
          </p:cNvPr>
          <p:cNvSpPr>
            <a:spLocks noGrp="1"/>
          </p:cNvSpPr>
          <p:nvPr>
            <p:ph idx="1"/>
          </p:nvPr>
        </p:nvSpPr>
        <p:spPr>
          <a:xfrm>
            <a:off x="4447308" y="591344"/>
            <a:ext cx="6906491" cy="5585619"/>
          </a:xfrm>
        </p:spPr>
        <p:txBody>
          <a:bodyPr vert="horz" lIns="91440" tIns="45720" rIns="91440" bIns="45720" rtlCol="0" anchor="ctr">
            <a:normAutofit/>
          </a:bodyPr>
          <a:lstStyle/>
          <a:p>
            <a:pPr marL="0" indent="0">
              <a:buNone/>
            </a:pPr>
            <a:r>
              <a:rPr lang="en-US" sz="2600" b="1">
                <a:cs typeface="Calibri"/>
              </a:rPr>
              <a:t>What if?</a:t>
            </a:r>
          </a:p>
          <a:p>
            <a:pPr marL="0" indent="0">
              <a:buNone/>
            </a:pPr>
            <a:endParaRPr lang="en-US" sz="2600" b="1">
              <a:cs typeface="Calibri"/>
            </a:endParaRPr>
          </a:p>
          <a:p>
            <a:pPr marL="0" indent="0">
              <a:buNone/>
            </a:pPr>
            <a:r>
              <a:rPr lang="en-US" sz="2600">
                <a:ea typeface="+mn-lt"/>
                <a:cs typeface="+mn-lt"/>
              </a:rPr>
              <a:t>During the probable period of conception, the mother was married to someone other than the putative father….</a:t>
            </a:r>
            <a:endParaRPr lang="en-US" sz="2600">
              <a:cs typeface="Calibri" panose="020F0502020204030204"/>
            </a:endParaRPr>
          </a:p>
          <a:p>
            <a:pPr>
              <a:buNone/>
            </a:pPr>
            <a:endParaRPr lang="en-US" sz="2600"/>
          </a:p>
          <a:p>
            <a:pPr marL="514350" indent="0">
              <a:buNone/>
            </a:pPr>
            <a:r>
              <a:rPr lang="en-US" sz="2600" i="1">
                <a:ea typeface="+mn-lt"/>
                <a:cs typeface="+mn-lt"/>
              </a:rPr>
              <a:t>The court may order genetic marker tests </a:t>
            </a:r>
            <a:r>
              <a:rPr lang="en-US" sz="2600" b="1" i="1">
                <a:ea typeface="+mn-lt"/>
                <a:cs typeface="+mn-lt"/>
              </a:rPr>
              <a:t>only after</a:t>
            </a:r>
            <a:r>
              <a:rPr lang="en-US" sz="2600" i="1">
                <a:ea typeface="+mn-lt"/>
                <a:cs typeface="+mn-lt"/>
              </a:rPr>
              <a:t> notice to the spouse or former spouse. </a:t>
            </a:r>
            <a:endParaRPr lang="en-US" sz="2600" i="1">
              <a:cs typeface="Calibri" panose="020F0502020204030204"/>
            </a:endParaRPr>
          </a:p>
          <a:p>
            <a:pPr marL="514350" indent="0">
              <a:buNone/>
            </a:pPr>
            <a:endParaRPr lang="en-US" sz="2600" i="1">
              <a:cs typeface="Calibri" panose="020F0502020204030204"/>
            </a:endParaRPr>
          </a:p>
          <a:p>
            <a:pPr marL="514350" indent="0">
              <a:buNone/>
            </a:pPr>
            <a:r>
              <a:rPr lang="en-US" sz="2600" i="1">
                <a:ea typeface="+mn-lt"/>
                <a:cs typeface="+mn-lt"/>
              </a:rPr>
              <a:t>The parties do not have to physically be together at the time of testing particularly if there are safety concerns between the parties.</a:t>
            </a:r>
            <a:endParaRPr lang="en-US" sz="2600" i="1">
              <a:cs typeface="Calibri" panose="020F0502020204030204"/>
            </a:endParaRPr>
          </a:p>
          <a:p>
            <a:pPr marL="0" indent="0">
              <a:buNone/>
            </a:pPr>
            <a:endParaRPr lang="en-US" sz="2600" b="1">
              <a:cs typeface="Calibri"/>
            </a:endParaRPr>
          </a:p>
        </p:txBody>
      </p:sp>
    </p:spTree>
    <p:extLst>
      <p:ext uri="{BB962C8B-B14F-4D97-AF65-F5344CB8AC3E}">
        <p14:creationId xmlns:p14="http://schemas.microsoft.com/office/powerpoint/2010/main" val="3759751401"/>
      </p:ext>
    </p:extLst>
  </p:cSld>
  <p:clrMapOvr>
    <a:masterClrMapping/>
  </p:clrMapOvr>
</p:sld>
</file>

<file path=ppt/slides/slide1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5D3FB50E-0D8B-703F-A399-AA9D529CD8CC}"/>
              </a:ext>
            </a:extLst>
          </p:cNvPr>
          <p:cNvSpPr>
            <a:spLocks noGrp="1"/>
          </p:cNvSpPr>
          <p:nvPr>
            <p:ph type="title"/>
          </p:nvPr>
        </p:nvSpPr>
        <p:spPr/>
        <p:txBody>
          <a:bodyPr/>
          <a:lstStyle/>
          <a:p>
            <a:r>
              <a:rPr lang="en-US" b="1" dirty="0">
                <a:ea typeface="+mj-lt"/>
                <a:cs typeface="+mj-lt"/>
              </a:rPr>
              <a:t>Genetic Marker Testing </a:t>
            </a:r>
            <a:endParaRPr lang="en-US" dirty="0"/>
          </a:p>
        </p:txBody>
      </p:sp>
      <p:graphicFrame>
        <p:nvGraphicFramePr>
          <p:cNvPr id="5" name="Content Placeholder 2">
            <a:extLst>
              <a:ext uri="{FF2B5EF4-FFF2-40B4-BE49-F238E27FC236}">
                <a16:creationId xmlns:a16="http://schemas.microsoft.com/office/drawing/2014/main" id="{6047CD4C-A1C3-3792-6878-8E93648932DE}"/>
              </a:ext>
            </a:extLst>
          </p:cNvPr>
          <p:cNvGraphicFramePr>
            <a:graphicFrameLocks noGrp="1"/>
          </p:cNvGraphicFramePr>
          <p:nvPr>
            <p:ph idx="1"/>
            <p:extLst>
              <p:ext uri="{D42A27DB-BD31-4B8C-83A1-F6EECF244321}">
                <p14:modId xmlns:p14="http://schemas.microsoft.com/office/powerpoint/2010/main" val="1956850780"/>
              </p:ext>
            </p:extLst>
          </p:nvPr>
        </p:nvGraphicFramePr>
        <p:xfrm>
          <a:off x="838200" y="1825625"/>
          <a:ext cx="10515600" cy="4351338"/>
        </p:xfrm>
        <a:graphic>
          <a:graphicData uri="http://schemas.openxmlformats.org/drawingml/2006/diagram">
            <dgm:relIds xmlns:dgm="http://schemas.openxmlformats.org/drawingml/2006/diagram" xmlns:r="http://schemas.openxmlformats.org/officeDocument/2006/relationships" r:dm="rId2" r:lo="rId3" r:qs="rId4" r:cs="rId5"/>
          </a:graphicData>
        </a:graphic>
      </p:graphicFrame>
    </p:spTree>
    <p:extLst>
      <p:ext uri="{BB962C8B-B14F-4D97-AF65-F5344CB8AC3E}">
        <p14:creationId xmlns:p14="http://schemas.microsoft.com/office/powerpoint/2010/main" val="449665446"/>
      </p:ext>
    </p:extLst>
  </p:cSld>
  <p:clrMapOvr>
    <a:masterClrMapping/>
  </p:clrMapOvr>
</p:sld>
</file>

<file path=ppt/slides/slide20.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useBgFill="1">
        <p:nvSpPr>
          <p:cNvPr id="8" name="Rectangle 7">
            <a:extLst>
              <a:ext uri="{FF2B5EF4-FFF2-40B4-BE49-F238E27FC236}">
                <a16:creationId xmlns:a16="http://schemas.microsoft.com/office/drawing/2014/main" id="{907EF6B7-1338-4443-8C46-6A318D952DFD}"/>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3048" y="0"/>
            <a:ext cx="12188952" cy="6858000"/>
          </a:xfrm>
          <a:prstGeom prst="rect">
            <a:avLst/>
          </a:prstGeom>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0" name="Freeform: Shape 9">
            <a:extLst>
              <a:ext uri="{FF2B5EF4-FFF2-40B4-BE49-F238E27FC236}">
                <a16:creationId xmlns:a16="http://schemas.microsoft.com/office/drawing/2014/main" id="{DAAE4CDD-124C-4DCF-9584-B6033B545DD5}"/>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1" y="0"/>
            <a:ext cx="4167271" cy="6858000"/>
          </a:xfrm>
          <a:custGeom>
            <a:avLst/>
            <a:gdLst>
              <a:gd name="connsiteX0" fmla="*/ 0 w 4167271"/>
              <a:gd name="connsiteY0" fmla="*/ 0 h 6858000"/>
              <a:gd name="connsiteX1" fmla="*/ 2259550 w 4167271"/>
              <a:gd name="connsiteY1" fmla="*/ 0 h 6858000"/>
              <a:gd name="connsiteX2" fmla="*/ 2387803 w 4167271"/>
              <a:gd name="connsiteY2" fmla="*/ 82222 h 6858000"/>
              <a:gd name="connsiteX3" fmla="*/ 4167271 w 4167271"/>
              <a:gd name="connsiteY3" fmla="*/ 3429000 h 6858000"/>
              <a:gd name="connsiteX4" fmla="*/ 2387803 w 4167271"/>
              <a:gd name="connsiteY4" fmla="*/ 6775779 h 6858000"/>
              <a:gd name="connsiteX5" fmla="*/ 2259550 w 4167271"/>
              <a:gd name="connsiteY5" fmla="*/ 6858000 h 6858000"/>
              <a:gd name="connsiteX6" fmla="*/ 0 w 4167271"/>
              <a:gd name="connsiteY6" fmla="*/ 6858000 h 6858000"/>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Lst>
            <a:rect l="l" t="t" r="r" b="b"/>
            <a:pathLst>
              <a:path w="4167271" h="6858000">
                <a:moveTo>
                  <a:pt x="0" y="0"/>
                </a:moveTo>
                <a:lnTo>
                  <a:pt x="2259550" y="0"/>
                </a:lnTo>
                <a:lnTo>
                  <a:pt x="2387803" y="82222"/>
                </a:lnTo>
                <a:cubicBezTo>
                  <a:pt x="3461407" y="807534"/>
                  <a:pt x="4167271" y="2035835"/>
                  <a:pt x="4167271" y="3429000"/>
                </a:cubicBezTo>
                <a:cubicBezTo>
                  <a:pt x="4167271" y="4822165"/>
                  <a:pt x="3461407" y="6050467"/>
                  <a:pt x="2387803" y="6775779"/>
                </a:cubicBezTo>
                <a:lnTo>
                  <a:pt x="2259550" y="6858000"/>
                </a:lnTo>
                <a:lnTo>
                  <a:pt x="0" y="6858000"/>
                </a:lnTo>
                <a:close/>
              </a:path>
            </a:pathLst>
          </a:custGeom>
          <a:solidFill>
            <a:schemeClr val="accent2"/>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 name="Title 1">
            <a:extLst>
              <a:ext uri="{FF2B5EF4-FFF2-40B4-BE49-F238E27FC236}">
                <a16:creationId xmlns:a16="http://schemas.microsoft.com/office/drawing/2014/main" id="{E273B8E2-225D-FAB4-5525-01BB1B2FCC44}"/>
              </a:ext>
            </a:extLst>
          </p:cNvPr>
          <p:cNvSpPr>
            <a:spLocks noGrp="1"/>
          </p:cNvSpPr>
          <p:nvPr>
            <p:ph type="title"/>
          </p:nvPr>
        </p:nvSpPr>
        <p:spPr>
          <a:xfrm>
            <a:off x="686834" y="1153572"/>
            <a:ext cx="3200400" cy="4461163"/>
          </a:xfrm>
        </p:spPr>
        <p:txBody>
          <a:bodyPr>
            <a:normAutofit/>
          </a:bodyPr>
          <a:lstStyle/>
          <a:p>
            <a:r>
              <a:rPr lang="en-US" b="1">
                <a:solidFill>
                  <a:srgbClr val="FFFFFF"/>
                </a:solidFill>
                <a:cs typeface="Calibri Light"/>
              </a:rPr>
              <a:t>Genetic Marker Testing </a:t>
            </a:r>
            <a:endParaRPr lang="en-US">
              <a:solidFill>
                <a:srgbClr val="FFFFFF"/>
              </a:solidFill>
            </a:endParaRPr>
          </a:p>
        </p:txBody>
      </p:sp>
      <p:sp>
        <p:nvSpPr>
          <p:cNvPr id="12" name="Arc 11">
            <a:extLst>
              <a:ext uri="{FF2B5EF4-FFF2-40B4-BE49-F238E27FC236}">
                <a16:creationId xmlns:a16="http://schemas.microsoft.com/office/drawing/2014/main" id="{081E4A58-353D-44AE-B2FC-2A74E2E400F7}"/>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flipV="1">
            <a:off x="7550402" y="2455479"/>
            <a:ext cx="4083433" cy="4083433"/>
          </a:xfrm>
          <a:prstGeom prst="arc">
            <a:avLst/>
          </a:prstGeom>
          <a:ln w="127000" cap="rnd">
            <a:solidFill>
              <a:schemeClr val="accent4"/>
            </a:solidFill>
            <a:prstDash val="dash"/>
          </a:ln>
        </p:spPr>
        <p:style>
          <a:lnRef idx="1">
            <a:schemeClr val="accent1"/>
          </a:lnRef>
          <a:fillRef idx="0">
            <a:schemeClr val="accent1"/>
          </a:fillRef>
          <a:effectRef idx="0">
            <a:schemeClr val="accent1"/>
          </a:effectRef>
          <a:fontRef idx="minor">
            <a:schemeClr val="tx1"/>
          </a:fontRef>
        </p:style>
        <p:txBody>
          <a:bodyPr rtlCol="0" anchor="ctr"/>
          <a:lstStyle/>
          <a:p>
            <a:pPr algn="ctr"/>
            <a:endParaRPr lang="en-US" dirty="0"/>
          </a:p>
        </p:txBody>
      </p:sp>
      <p:sp>
        <p:nvSpPr>
          <p:cNvPr id="3" name="Content Placeholder 2">
            <a:extLst>
              <a:ext uri="{FF2B5EF4-FFF2-40B4-BE49-F238E27FC236}">
                <a16:creationId xmlns:a16="http://schemas.microsoft.com/office/drawing/2014/main" id="{61A5F8D7-B34B-DC1B-9AB1-9F606EEF4B4B}"/>
              </a:ext>
            </a:extLst>
          </p:cNvPr>
          <p:cNvSpPr>
            <a:spLocks noGrp="1"/>
          </p:cNvSpPr>
          <p:nvPr>
            <p:ph idx="1"/>
          </p:nvPr>
        </p:nvSpPr>
        <p:spPr>
          <a:xfrm>
            <a:off x="4447308" y="591344"/>
            <a:ext cx="6906491" cy="5585619"/>
          </a:xfrm>
        </p:spPr>
        <p:txBody>
          <a:bodyPr vert="horz" lIns="91440" tIns="45720" rIns="91440" bIns="45720" rtlCol="0" anchor="ctr">
            <a:normAutofit/>
          </a:bodyPr>
          <a:lstStyle/>
          <a:p>
            <a:pPr marL="0" indent="0">
              <a:buNone/>
            </a:pPr>
            <a:r>
              <a:rPr lang="en-US" dirty="0">
                <a:ea typeface="+mn-lt"/>
                <a:cs typeface="+mn-lt"/>
              </a:rPr>
              <a:t>Results are in…….</a:t>
            </a:r>
            <a:endParaRPr lang="en-US" dirty="0">
              <a:cs typeface="Calibri" panose="020F0502020204030204"/>
            </a:endParaRPr>
          </a:p>
          <a:p>
            <a:endParaRPr lang="en-US" dirty="0">
              <a:ea typeface="+mn-lt"/>
              <a:cs typeface="+mn-lt"/>
            </a:endParaRPr>
          </a:p>
          <a:p>
            <a:r>
              <a:rPr lang="en-US" dirty="0">
                <a:ea typeface="+mn-lt"/>
                <a:cs typeface="+mn-lt"/>
              </a:rPr>
              <a:t>The results of the tests are set to both parties via mail. </a:t>
            </a:r>
            <a:endParaRPr lang="en-US" dirty="0">
              <a:cs typeface="Calibri"/>
            </a:endParaRPr>
          </a:p>
          <a:p>
            <a:r>
              <a:rPr lang="en-US" dirty="0">
                <a:ea typeface="+mn-lt"/>
                <a:cs typeface="+mn-lt"/>
              </a:rPr>
              <a:t>Unless a party objects in writing to the test results upon notice of the hearing date, or within 30 days prior to the hearing  (whichever is shorter) the report of the results of genetic marker tests</a:t>
            </a:r>
            <a:r>
              <a:rPr lang="en-US">
                <a:ea typeface="+mn-lt"/>
                <a:cs typeface="+mn-lt"/>
              </a:rPr>
              <a:t>,</a:t>
            </a:r>
            <a:r>
              <a:rPr lang="en-US" dirty="0">
                <a:ea typeface="+mn-lt"/>
                <a:cs typeface="+mn-lt"/>
              </a:rPr>
              <a:t> including the statistical probability of the putative father's parentage based on such tests</a:t>
            </a:r>
            <a:r>
              <a:rPr lang="en-US">
                <a:ea typeface="+mn-lt"/>
                <a:cs typeface="+mn-lt"/>
              </a:rPr>
              <a:t>,</a:t>
            </a:r>
            <a:r>
              <a:rPr lang="en-US" dirty="0">
                <a:ea typeface="+mn-lt"/>
                <a:cs typeface="+mn-lt"/>
              </a:rPr>
              <a:t> shall be admissible in evidence.</a:t>
            </a:r>
            <a:endParaRPr lang="en-US" dirty="0"/>
          </a:p>
          <a:p>
            <a:endParaRPr lang="en-US" dirty="0">
              <a:cs typeface="Calibri"/>
            </a:endParaRPr>
          </a:p>
        </p:txBody>
      </p:sp>
    </p:spTree>
    <p:extLst>
      <p:ext uri="{BB962C8B-B14F-4D97-AF65-F5344CB8AC3E}">
        <p14:creationId xmlns:p14="http://schemas.microsoft.com/office/powerpoint/2010/main" val="4196162622"/>
      </p:ext>
    </p:extLst>
  </p:cSld>
  <p:clrMapOvr>
    <a:masterClrMapping/>
  </p:clrMapOvr>
</p:sld>
</file>

<file path=ppt/slides/slide21.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useBgFill="1">
        <p:nvSpPr>
          <p:cNvPr id="8" name="Rectangle 7">
            <a:extLst>
              <a:ext uri="{FF2B5EF4-FFF2-40B4-BE49-F238E27FC236}">
                <a16:creationId xmlns:a16="http://schemas.microsoft.com/office/drawing/2014/main" id="{907EF6B7-1338-4443-8C46-6A318D952DFD}"/>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3048" y="0"/>
            <a:ext cx="12188952" cy="6858000"/>
          </a:xfrm>
          <a:prstGeom prst="rect">
            <a:avLst/>
          </a:prstGeom>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0" name="Freeform: Shape 9">
            <a:extLst>
              <a:ext uri="{FF2B5EF4-FFF2-40B4-BE49-F238E27FC236}">
                <a16:creationId xmlns:a16="http://schemas.microsoft.com/office/drawing/2014/main" id="{DAAE4CDD-124C-4DCF-9584-B6033B545DD5}"/>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1" y="0"/>
            <a:ext cx="4167271" cy="6858000"/>
          </a:xfrm>
          <a:custGeom>
            <a:avLst/>
            <a:gdLst>
              <a:gd name="connsiteX0" fmla="*/ 0 w 4167271"/>
              <a:gd name="connsiteY0" fmla="*/ 0 h 6858000"/>
              <a:gd name="connsiteX1" fmla="*/ 2259550 w 4167271"/>
              <a:gd name="connsiteY1" fmla="*/ 0 h 6858000"/>
              <a:gd name="connsiteX2" fmla="*/ 2387803 w 4167271"/>
              <a:gd name="connsiteY2" fmla="*/ 82222 h 6858000"/>
              <a:gd name="connsiteX3" fmla="*/ 4167271 w 4167271"/>
              <a:gd name="connsiteY3" fmla="*/ 3429000 h 6858000"/>
              <a:gd name="connsiteX4" fmla="*/ 2387803 w 4167271"/>
              <a:gd name="connsiteY4" fmla="*/ 6775779 h 6858000"/>
              <a:gd name="connsiteX5" fmla="*/ 2259550 w 4167271"/>
              <a:gd name="connsiteY5" fmla="*/ 6858000 h 6858000"/>
              <a:gd name="connsiteX6" fmla="*/ 0 w 4167271"/>
              <a:gd name="connsiteY6" fmla="*/ 6858000 h 6858000"/>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Lst>
            <a:rect l="l" t="t" r="r" b="b"/>
            <a:pathLst>
              <a:path w="4167271" h="6858000">
                <a:moveTo>
                  <a:pt x="0" y="0"/>
                </a:moveTo>
                <a:lnTo>
                  <a:pt x="2259550" y="0"/>
                </a:lnTo>
                <a:lnTo>
                  <a:pt x="2387803" y="82222"/>
                </a:lnTo>
                <a:cubicBezTo>
                  <a:pt x="3461407" y="807534"/>
                  <a:pt x="4167271" y="2035835"/>
                  <a:pt x="4167271" y="3429000"/>
                </a:cubicBezTo>
                <a:cubicBezTo>
                  <a:pt x="4167271" y="4822165"/>
                  <a:pt x="3461407" y="6050467"/>
                  <a:pt x="2387803" y="6775779"/>
                </a:cubicBezTo>
                <a:lnTo>
                  <a:pt x="2259550" y="6858000"/>
                </a:lnTo>
                <a:lnTo>
                  <a:pt x="0" y="6858000"/>
                </a:lnTo>
                <a:close/>
              </a:path>
            </a:pathLst>
          </a:custGeom>
          <a:solidFill>
            <a:schemeClr val="accent2"/>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 name="Title 1">
            <a:extLst>
              <a:ext uri="{FF2B5EF4-FFF2-40B4-BE49-F238E27FC236}">
                <a16:creationId xmlns:a16="http://schemas.microsoft.com/office/drawing/2014/main" id="{E273B8E2-225D-FAB4-5525-01BB1B2FCC44}"/>
              </a:ext>
            </a:extLst>
          </p:cNvPr>
          <p:cNvSpPr>
            <a:spLocks noGrp="1"/>
          </p:cNvSpPr>
          <p:nvPr>
            <p:ph type="title"/>
          </p:nvPr>
        </p:nvSpPr>
        <p:spPr>
          <a:xfrm>
            <a:off x="686834" y="1153572"/>
            <a:ext cx="3200400" cy="4461163"/>
          </a:xfrm>
        </p:spPr>
        <p:txBody>
          <a:bodyPr>
            <a:normAutofit/>
          </a:bodyPr>
          <a:lstStyle/>
          <a:p>
            <a:r>
              <a:rPr lang="en-US" b="1" dirty="0">
                <a:solidFill>
                  <a:srgbClr val="FFFFFF"/>
                </a:solidFill>
                <a:cs typeface="Calibri Light"/>
              </a:rPr>
              <a:t>Genetic Marker Testing </a:t>
            </a:r>
            <a:endParaRPr lang="en-US" dirty="0">
              <a:solidFill>
                <a:srgbClr val="FFFFFF"/>
              </a:solidFill>
            </a:endParaRPr>
          </a:p>
        </p:txBody>
      </p:sp>
      <p:sp>
        <p:nvSpPr>
          <p:cNvPr id="6" name="Arc 11">
            <a:extLst>
              <a:ext uri="{FF2B5EF4-FFF2-40B4-BE49-F238E27FC236}">
                <a16:creationId xmlns:a16="http://schemas.microsoft.com/office/drawing/2014/main" id="{081E4A58-353D-44AE-B2FC-2A74E2E400F7}"/>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flipV="1">
            <a:off x="7550402" y="2455479"/>
            <a:ext cx="4083433" cy="4083433"/>
          </a:xfrm>
          <a:prstGeom prst="arc">
            <a:avLst/>
          </a:prstGeom>
          <a:ln w="127000" cap="rnd">
            <a:solidFill>
              <a:schemeClr val="accent4"/>
            </a:solidFill>
            <a:prstDash val="dash"/>
          </a:ln>
        </p:spPr>
        <p:style>
          <a:lnRef idx="1">
            <a:schemeClr val="accent1"/>
          </a:lnRef>
          <a:fillRef idx="0">
            <a:schemeClr val="accent1"/>
          </a:fillRef>
          <a:effectRef idx="0">
            <a:schemeClr val="accent1"/>
          </a:effectRef>
          <a:fontRef idx="minor">
            <a:schemeClr val="tx1"/>
          </a:fontRef>
        </p:style>
        <p:txBody>
          <a:bodyPr rtlCol="0" anchor="ctr"/>
          <a:lstStyle/>
          <a:p>
            <a:pPr algn="ctr"/>
            <a:endParaRPr lang="en-US" dirty="0"/>
          </a:p>
        </p:txBody>
      </p:sp>
      <p:sp>
        <p:nvSpPr>
          <p:cNvPr id="3" name="Content Placeholder 2">
            <a:extLst>
              <a:ext uri="{FF2B5EF4-FFF2-40B4-BE49-F238E27FC236}">
                <a16:creationId xmlns:a16="http://schemas.microsoft.com/office/drawing/2014/main" id="{61A5F8D7-B34B-DC1B-9AB1-9F606EEF4B4B}"/>
              </a:ext>
            </a:extLst>
          </p:cNvPr>
          <p:cNvSpPr>
            <a:spLocks noGrp="1"/>
          </p:cNvSpPr>
          <p:nvPr>
            <p:ph idx="1"/>
          </p:nvPr>
        </p:nvSpPr>
        <p:spPr>
          <a:xfrm>
            <a:off x="4447308" y="591344"/>
            <a:ext cx="6906491" cy="5585619"/>
          </a:xfrm>
        </p:spPr>
        <p:txBody>
          <a:bodyPr vert="horz" lIns="91440" tIns="45720" rIns="91440" bIns="45720" rtlCol="0" anchor="ctr">
            <a:normAutofit/>
          </a:bodyPr>
          <a:lstStyle/>
          <a:p>
            <a:pPr marL="0" indent="0">
              <a:buNone/>
            </a:pPr>
            <a:r>
              <a:rPr lang="en-US" dirty="0">
                <a:ea typeface="+mn-lt"/>
                <a:cs typeface="+mn-lt"/>
              </a:rPr>
              <a:t>Results are in…</a:t>
            </a:r>
            <a:endParaRPr lang="en-US" dirty="0">
              <a:cs typeface="Calibri" panose="020F0502020204030204"/>
            </a:endParaRPr>
          </a:p>
          <a:p>
            <a:endParaRPr lang="en-US" dirty="0">
              <a:ea typeface="+mn-lt"/>
              <a:cs typeface="+mn-lt"/>
            </a:endParaRPr>
          </a:p>
          <a:p>
            <a:r>
              <a:rPr lang="en-US" dirty="0">
                <a:ea typeface="+mn-lt"/>
                <a:cs typeface="+mn-lt"/>
              </a:rPr>
              <a:t>If report indicates a statistical probability of parentage of 97% or greater...</a:t>
            </a:r>
            <a:endParaRPr lang="en-US" dirty="0">
              <a:cs typeface="Calibri"/>
            </a:endParaRPr>
          </a:p>
          <a:p>
            <a:endParaRPr lang="en-US"/>
          </a:p>
          <a:p>
            <a:r>
              <a:rPr lang="en-US" dirty="0">
                <a:ea typeface="+mn-lt"/>
                <a:cs typeface="+mn-lt"/>
              </a:rPr>
              <a:t>There is a rebuttable presumption that the putative father is the father of the child.  </a:t>
            </a:r>
            <a:endParaRPr lang="en-US" dirty="0"/>
          </a:p>
        </p:txBody>
      </p:sp>
    </p:spTree>
    <p:extLst>
      <p:ext uri="{BB962C8B-B14F-4D97-AF65-F5344CB8AC3E}">
        <p14:creationId xmlns:p14="http://schemas.microsoft.com/office/powerpoint/2010/main" val="84864261"/>
      </p:ext>
    </p:extLst>
  </p:cSld>
  <p:clrMapOvr>
    <a:masterClrMapping/>
  </p:clrMapOvr>
</p:sld>
</file>

<file path=ppt/slides/slide22.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useBgFill="1">
        <p:nvSpPr>
          <p:cNvPr id="8" name="Rectangle 7">
            <a:extLst>
              <a:ext uri="{FF2B5EF4-FFF2-40B4-BE49-F238E27FC236}">
                <a16:creationId xmlns:a16="http://schemas.microsoft.com/office/drawing/2014/main" id="{C2554CA6-288E-4202-BC52-2E5A8F0C0AED}"/>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3048" y="0"/>
            <a:ext cx="12188952" cy="6858000"/>
          </a:xfrm>
          <a:prstGeom prst="rect">
            <a:avLst/>
          </a:prstGeom>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0" name="Oval 9">
            <a:extLst>
              <a:ext uri="{FF2B5EF4-FFF2-40B4-BE49-F238E27FC236}">
                <a16:creationId xmlns:a16="http://schemas.microsoft.com/office/drawing/2014/main" id="{B10BB131-AC8E-4A8E-A5D1-36260F720C3B}"/>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489189" y="1119031"/>
            <a:ext cx="4619938" cy="4619938"/>
          </a:xfrm>
          <a:prstGeom prst="ellipse">
            <a:avLst/>
          </a:prstGeom>
          <a:solidFill>
            <a:schemeClr val="accent2"/>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 name="Title 1">
            <a:extLst>
              <a:ext uri="{FF2B5EF4-FFF2-40B4-BE49-F238E27FC236}">
                <a16:creationId xmlns:a16="http://schemas.microsoft.com/office/drawing/2014/main" id="{71EB7854-40E0-821E-7B40-947F093840BE}"/>
              </a:ext>
            </a:extLst>
          </p:cNvPr>
          <p:cNvSpPr>
            <a:spLocks noGrp="1"/>
          </p:cNvSpPr>
          <p:nvPr>
            <p:ph type="title"/>
          </p:nvPr>
        </p:nvSpPr>
        <p:spPr>
          <a:xfrm>
            <a:off x="1171074" y="1396686"/>
            <a:ext cx="3240506" cy="4064628"/>
          </a:xfrm>
        </p:spPr>
        <p:txBody>
          <a:bodyPr>
            <a:normAutofit/>
          </a:bodyPr>
          <a:lstStyle/>
          <a:p>
            <a:r>
              <a:rPr lang="en-US" b="1">
                <a:solidFill>
                  <a:srgbClr val="FFFFFF"/>
                </a:solidFill>
                <a:ea typeface="+mj-lt"/>
                <a:cs typeface="+mj-lt"/>
              </a:rPr>
              <a:t>Genetic Marker Testing </a:t>
            </a:r>
            <a:endParaRPr lang="en-US">
              <a:solidFill>
                <a:srgbClr val="FFFFFF"/>
              </a:solidFill>
            </a:endParaRPr>
          </a:p>
        </p:txBody>
      </p:sp>
      <p:sp>
        <p:nvSpPr>
          <p:cNvPr id="12" name="Arc 11">
            <a:extLst>
              <a:ext uri="{FF2B5EF4-FFF2-40B4-BE49-F238E27FC236}">
                <a16:creationId xmlns:a16="http://schemas.microsoft.com/office/drawing/2014/main" id="{5B7778FC-632E-4DCA-A7CB-0D7731CCF970}"/>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rot="19809111">
            <a:off x="8683720" y="941148"/>
            <a:ext cx="2987899" cy="2987899"/>
          </a:xfrm>
          <a:prstGeom prst="arc">
            <a:avLst>
              <a:gd name="adj1" fmla="val 15817365"/>
              <a:gd name="adj2" fmla="val 1781380"/>
            </a:avLst>
          </a:prstGeom>
          <a:ln w="127000" cap="rnd">
            <a:solidFill>
              <a:schemeClr val="accent4"/>
            </a:solidFill>
            <a:prstDash val="dash"/>
            <a:miter lim="800000"/>
          </a:ln>
        </p:spPr>
        <p:style>
          <a:lnRef idx="1">
            <a:schemeClr val="accent1"/>
          </a:lnRef>
          <a:fillRef idx="0">
            <a:schemeClr val="accent1"/>
          </a:fillRef>
          <a:effectRef idx="0">
            <a:schemeClr val="accent1"/>
          </a:effectRef>
          <a:fontRef idx="minor">
            <a:schemeClr val="tx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srgbClr val="000000"/>
              </a:solidFill>
              <a:effectLst/>
              <a:uLnTx/>
              <a:uFillTx/>
              <a:latin typeface="Calibri" panose="020F0502020204030204"/>
              <a:ea typeface="+mn-ea"/>
              <a:cs typeface="+mn-cs"/>
            </a:endParaRPr>
          </a:p>
        </p:txBody>
      </p:sp>
      <p:sp>
        <p:nvSpPr>
          <p:cNvPr id="14" name="Oval 13">
            <a:extLst>
              <a:ext uri="{FF2B5EF4-FFF2-40B4-BE49-F238E27FC236}">
                <a16:creationId xmlns:a16="http://schemas.microsoft.com/office/drawing/2014/main" id="{FA23A907-97FB-4A8F-880A-DD77401C4296}"/>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910048" y="4780992"/>
            <a:ext cx="546100" cy="546100"/>
          </a:xfrm>
          <a:prstGeom prst="ellipse">
            <a:avLst/>
          </a:prstGeom>
          <a:solidFill>
            <a:schemeClr val="accent5"/>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srgbClr val="FFFFFF"/>
              </a:solidFill>
              <a:effectLst/>
              <a:uLnTx/>
              <a:uFillTx/>
              <a:latin typeface="Calibri" panose="020F0502020204030204"/>
              <a:ea typeface="+mn-ea"/>
              <a:cs typeface="+mn-cs"/>
            </a:endParaRPr>
          </a:p>
        </p:txBody>
      </p:sp>
      <p:sp>
        <p:nvSpPr>
          <p:cNvPr id="3" name="Content Placeholder 2">
            <a:extLst>
              <a:ext uri="{FF2B5EF4-FFF2-40B4-BE49-F238E27FC236}">
                <a16:creationId xmlns:a16="http://schemas.microsoft.com/office/drawing/2014/main" id="{0ED03BAE-FAE2-DDE6-590C-F18D2B9416C6}"/>
              </a:ext>
            </a:extLst>
          </p:cNvPr>
          <p:cNvSpPr>
            <a:spLocks noGrp="1"/>
          </p:cNvSpPr>
          <p:nvPr>
            <p:ph idx="1"/>
          </p:nvPr>
        </p:nvSpPr>
        <p:spPr>
          <a:xfrm>
            <a:off x="5370153" y="1526033"/>
            <a:ext cx="5536397" cy="3935281"/>
          </a:xfrm>
        </p:spPr>
        <p:txBody>
          <a:bodyPr vert="horz" lIns="91440" tIns="45720" rIns="91440" bIns="45720" rtlCol="0">
            <a:normAutofit/>
          </a:bodyPr>
          <a:lstStyle/>
          <a:p>
            <a:pPr marL="0" indent="0">
              <a:buNone/>
            </a:pPr>
            <a:endParaRPr lang="en-US" sz="2000" dirty="0">
              <a:ea typeface="+mn-lt"/>
              <a:cs typeface="+mn-lt"/>
            </a:endParaRPr>
          </a:p>
          <a:p>
            <a:pPr marL="0" indent="0">
              <a:buNone/>
            </a:pPr>
            <a:r>
              <a:rPr lang="en-US" sz="2000" dirty="0">
                <a:ea typeface="+mn-lt"/>
                <a:cs typeface="+mn-lt"/>
              </a:rPr>
              <a:t>The Department of Revenue, on the basis of an affidavit by the Mother or putative father alleging sexual intercourse between those parties during a probable period of conception, and without the necessity of a court order, can order the mother, child, and putative father to submit to genetic marker tests.  Upon the results, the Department of Revenue can provide the parties an opportunity to voluntarily acknowledge parentage. Upon refusal, the agency can commence in action to establish parentage pursuant to 209 C.</a:t>
            </a:r>
            <a:endParaRPr lang="en-US" sz="2000" dirty="0">
              <a:cs typeface="Calibri"/>
            </a:endParaRPr>
          </a:p>
          <a:p>
            <a:endParaRPr lang="en-US" sz="2000" dirty="0">
              <a:cs typeface="Calibri"/>
            </a:endParaRPr>
          </a:p>
        </p:txBody>
      </p:sp>
    </p:spTree>
    <p:extLst>
      <p:ext uri="{BB962C8B-B14F-4D97-AF65-F5344CB8AC3E}">
        <p14:creationId xmlns:p14="http://schemas.microsoft.com/office/powerpoint/2010/main" val="3532907961"/>
      </p:ext>
    </p:extLst>
  </p:cSld>
  <p:clrMapOvr>
    <a:masterClrMapping/>
  </p:clrMapOvr>
</p:sld>
</file>

<file path=ppt/slides/slide2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CADA6198-A18F-B7CE-3018-35744D527D27}"/>
              </a:ext>
            </a:extLst>
          </p:cNvPr>
          <p:cNvSpPr>
            <a:spLocks noGrp="1"/>
          </p:cNvSpPr>
          <p:nvPr>
            <p:ph type="title"/>
          </p:nvPr>
        </p:nvSpPr>
        <p:spPr/>
        <p:txBody>
          <a:bodyPr/>
          <a:lstStyle/>
          <a:p>
            <a:r>
              <a:rPr lang="en-US" b="1" dirty="0">
                <a:ea typeface="+mj-lt"/>
                <a:cs typeface="+mj-lt"/>
              </a:rPr>
              <a:t>Genetic Marker Testing </a:t>
            </a:r>
            <a:endParaRPr lang="en-US" dirty="0"/>
          </a:p>
        </p:txBody>
      </p:sp>
      <p:graphicFrame>
        <p:nvGraphicFramePr>
          <p:cNvPr id="5" name="Content Placeholder 2">
            <a:extLst>
              <a:ext uri="{FF2B5EF4-FFF2-40B4-BE49-F238E27FC236}">
                <a16:creationId xmlns:a16="http://schemas.microsoft.com/office/drawing/2014/main" id="{BF5AE44D-FC90-1873-F0A0-1516E89EE6DA}"/>
              </a:ext>
            </a:extLst>
          </p:cNvPr>
          <p:cNvGraphicFramePr>
            <a:graphicFrameLocks noGrp="1"/>
          </p:cNvGraphicFramePr>
          <p:nvPr>
            <p:ph idx="1"/>
            <p:extLst>
              <p:ext uri="{D42A27DB-BD31-4B8C-83A1-F6EECF244321}">
                <p14:modId xmlns:p14="http://schemas.microsoft.com/office/powerpoint/2010/main" val="1431223938"/>
              </p:ext>
            </p:extLst>
          </p:nvPr>
        </p:nvGraphicFramePr>
        <p:xfrm>
          <a:off x="838200" y="1825625"/>
          <a:ext cx="10515600" cy="4351338"/>
        </p:xfrm>
        <a:graphic>
          <a:graphicData uri="http://schemas.openxmlformats.org/drawingml/2006/diagram">
            <dgm:relIds xmlns:dgm="http://schemas.openxmlformats.org/drawingml/2006/diagram" xmlns:r="http://schemas.openxmlformats.org/officeDocument/2006/relationships" r:dm="rId2" r:lo="rId3" r:qs="rId4" r:cs="rId5"/>
          </a:graphicData>
        </a:graphic>
      </p:graphicFrame>
    </p:spTree>
    <p:extLst>
      <p:ext uri="{BB962C8B-B14F-4D97-AF65-F5344CB8AC3E}">
        <p14:creationId xmlns:p14="http://schemas.microsoft.com/office/powerpoint/2010/main" val="1213198984"/>
      </p:ext>
    </p:extLst>
  </p:cSld>
  <p:clrMapOvr>
    <a:masterClrMapping/>
  </p:clrMapOvr>
</p:sld>
</file>

<file path=ppt/slides/slide24.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useBgFill="1">
        <p:nvSpPr>
          <p:cNvPr id="8" name="Rectangle 7">
            <a:extLst>
              <a:ext uri="{FF2B5EF4-FFF2-40B4-BE49-F238E27FC236}">
                <a16:creationId xmlns:a16="http://schemas.microsoft.com/office/drawing/2014/main" id="{907EF6B7-1338-4443-8C46-6A318D952DFD}"/>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3048" y="0"/>
            <a:ext cx="12188952" cy="6858000"/>
          </a:xfrm>
          <a:prstGeom prst="rect">
            <a:avLst/>
          </a:prstGeom>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0" name="Freeform: Shape 9">
            <a:extLst>
              <a:ext uri="{FF2B5EF4-FFF2-40B4-BE49-F238E27FC236}">
                <a16:creationId xmlns:a16="http://schemas.microsoft.com/office/drawing/2014/main" id="{DAAE4CDD-124C-4DCF-9584-B6033B545DD5}"/>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1" y="0"/>
            <a:ext cx="4167271" cy="6858000"/>
          </a:xfrm>
          <a:custGeom>
            <a:avLst/>
            <a:gdLst>
              <a:gd name="connsiteX0" fmla="*/ 0 w 4167271"/>
              <a:gd name="connsiteY0" fmla="*/ 0 h 6858000"/>
              <a:gd name="connsiteX1" fmla="*/ 2259550 w 4167271"/>
              <a:gd name="connsiteY1" fmla="*/ 0 h 6858000"/>
              <a:gd name="connsiteX2" fmla="*/ 2387803 w 4167271"/>
              <a:gd name="connsiteY2" fmla="*/ 82222 h 6858000"/>
              <a:gd name="connsiteX3" fmla="*/ 4167271 w 4167271"/>
              <a:gd name="connsiteY3" fmla="*/ 3429000 h 6858000"/>
              <a:gd name="connsiteX4" fmla="*/ 2387803 w 4167271"/>
              <a:gd name="connsiteY4" fmla="*/ 6775779 h 6858000"/>
              <a:gd name="connsiteX5" fmla="*/ 2259550 w 4167271"/>
              <a:gd name="connsiteY5" fmla="*/ 6858000 h 6858000"/>
              <a:gd name="connsiteX6" fmla="*/ 0 w 4167271"/>
              <a:gd name="connsiteY6" fmla="*/ 6858000 h 6858000"/>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Lst>
            <a:rect l="l" t="t" r="r" b="b"/>
            <a:pathLst>
              <a:path w="4167271" h="6858000">
                <a:moveTo>
                  <a:pt x="0" y="0"/>
                </a:moveTo>
                <a:lnTo>
                  <a:pt x="2259550" y="0"/>
                </a:lnTo>
                <a:lnTo>
                  <a:pt x="2387803" y="82222"/>
                </a:lnTo>
                <a:cubicBezTo>
                  <a:pt x="3461407" y="807534"/>
                  <a:pt x="4167271" y="2035835"/>
                  <a:pt x="4167271" y="3429000"/>
                </a:cubicBezTo>
                <a:cubicBezTo>
                  <a:pt x="4167271" y="4822165"/>
                  <a:pt x="3461407" y="6050467"/>
                  <a:pt x="2387803" y="6775779"/>
                </a:cubicBezTo>
                <a:lnTo>
                  <a:pt x="2259550" y="6858000"/>
                </a:lnTo>
                <a:lnTo>
                  <a:pt x="0" y="6858000"/>
                </a:lnTo>
                <a:close/>
              </a:path>
            </a:pathLst>
          </a:custGeom>
          <a:solidFill>
            <a:schemeClr val="accent2"/>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 name="Title 1">
            <a:extLst>
              <a:ext uri="{FF2B5EF4-FFF2-40B4-BE49-F238E27FC236}">
                <a16:creationId xmlns:a16="http://schemas.microsoft.com/office/drawing/2014/main" id="{500D76F7-3035-232A-C534-7E4A55DD980C}"/>
              </a:ext>
            </a:extLst>
          </p:cNvPr>
          <p:cNvSpPr>
            <a:spLocks noGrp="1"/>
          </p:cNvSpPr>
          <p:nvPr>
            <p:ph type="title"/>
          </p:nvPr>
        </p:nvSpPr>
        <p:spPr>
          <a:xfrm>
            <a:off x="686834" y="1153572"/>
            <a:ext cx="3200400" cy="4461163"/>
          </a:xfrm>
        </p:spPr>
        <p:txBody>
          <a:bodyPr>
            <a:normAutofit/>
          </a:bodyPr>
          <a:lstStyle/>
          <a:p>
            <a:r>
              <a:rPr lang="en-US" b="1">
                <a:solidFill>
                  <a:srgbClr val="FFFFFF"/>
                </a:solidFill>
                <a:ea typeface="+mj-lt"/>
                <a:cs typeface="+mj-lt"/>
              </a:rPr>
              <a:t>Complaints for Custody, Support, Parenting Time </a:t>
            </a:r>
            <a:endParaRPr lang="en-US">
              <a:solidFill>
                <a:srgbClr val="FFFFFF"/>
              </a:solidFill>
            </a:endParaRPr>
          </a:p>
        </p:txBody>
      </p:sp>
      <p:sp>
        <p:nvSpPr>
          <p:cNvPr id="12" name="Arc 11">
            <a:extLst>
              <a:ext uri="{FF2B5EF4-FFF2-40B4-BE49-F238E27FC236}">
                <a16:creationId xmlns:a16="http://schemas.microsoft.com/office/drawing/2014/main" id="{081E4A58-353D-44AE-B2FC-2A74E2E400F7}"/>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flipV="1">
            <a:off x="7550402" y="2455479"/>
            <a:ext cx="4083433" cy="4083433"/>
          </a:xfrm>
          <a:prstGeom prst="arc">
            <a:avLst/>
          </a:prstGeom>
          <a:ln w="127000" cap="rnd">
            <a:solidFill>
              <a:schemeClr val="accent4"/>
            </a:solidFill>
            <a:prstDash val="dash"/>
          </a:ln>
        </p:spPr>
        <p:style>
          <a:lnRef idx="1">
            <a:schemeClr val="accent1"/>
          </a:lnRef>
          <a:fillRef idx="0">
            <a:schemeClr val="accent1"/>
          </a:fillRef>
          <a:effectRef idx="0">
            <a:schemeClr val="accent1"/>
          </a:effectRef>
          <a:fontRef idx="minor">
            <a:schemeClr val="tx1"/>
          </a:fontRef>
        </p:style>
        <p:txBody>
          <a:bodyPr rtlCol="0" anchor="ctr"/>
          <a:lstStyle/>
          <a:p>
            <a:pPr algn="ctr"/>
            <a:endParaRPr lang="en-US" dirty="0"/>
          </a:p>
        </p:txBody>
      </p:sp>
      <p:sp>
        <p:nvSpPr>
          <p:cNvPr id="3" name="Content Placeholder 2">
            <a:extLst>
              <a:ext uri="{FF2B5EF4-FFF2-40B4-BE49-F238E27FC236}">
                <a16:creationId xmlns:a16="http://schemas.microsoft.com/office/drawing/2014/main" id="{C8D06428-2325-0D40-ED7F-C0CEF429C53E}"/>
              </a:ext>
            </a:extLst>
          </p:cNvPr>
          <p:cNvSpPr>
            <a:spLocks noGrp="1"/>
          </p:cNvSpPr>
          <p:nvPr>
            <p:ph idx="1"/>
          </p:nvPr>
        </p:nvSpPr>
        <p:spPr>
          <a:xfrm>
            <a:off x="4447308" y="591344"/>
            <a:ext cx="6906491" cy="5585619"/>
          </a:xfrm>
        </p:spPr>
        <p:txBody>
          <a:bodyPr vert="horz" lIns="91440" tIns="45720" rIns="91440" bIns="45720" rtlCol="0" anchor="ctr">
            <a:normAutofit/>
          </a:bodyPr>
          <a:lstStyle/>
          <a:p>
            <a:r>
              <a:rPr lang="en-US" dirty="0">
                <a:ea typeface="+mn-lt"/>
                <a:cs typeface="+mn-lt"/>
              </a:rPr>
              <a:t>In cases where parentage has already been voluntarily established…</a:t>
            </a:r>
            <a:endParaRPr lang="en-US" dirty="0">
              <a:cs typeface="Calibri" panose="020F0502020204030204"/>
            </a:endParaRPr>
          </a:p>
          <a:p>
            <a:pPr marL="0" indent="0">
              <a:buNone/>
            </a:pPr>
            <a:endParaRPr lang="en-US" dirty="0">
              <a:ea typeface="+mn-lt"/>
              <a:cs typeface="+mn-lt"/>
            </a:endParaRPr>
          </a:p>
          <a:p>
            <a:r>
              <a:rPr lang="en-US" dirty="0">
                <a:ea typeface="+mn-lt"/>
                <a:cs typeface="+mn-lt"/>
              </a:rPr>
              <a:t>A party seeking to establish or clarify the legal rights and responsibilities of the parents to the child would file a </a:t>
            </a:r>
            <a:r>
              <a:rPr lang="en-US">
                <a:ea typeface="+mn-lt"/>
                <a:cs typeface="+mn-lt"/>
              </a:rPr>
              <a:t>Complaint </a:t>
            </a:r>
            <a:r>
              <a:rPr lang="en-US" dirty="0">
                <a:ea typeface="+mn-lt"/>
                <a:cs typeface="+mn-lt"/>
              </a:rPr>
              <a:t>for </a:t>
            </a:r>
            <a:r>
              <a:rPr lang="en-US">
                <a:ea typeface="+mn-lt"/>
                <a:cs typeface="+mn-lt"/>
              </a:rPr>
              <a:t>Custody</a:t>
            </a:r>
            <a:r>
              <a:rPr lang="en-US" dirty="0">
                <a:ea typeface="+mn-lt"/>
                <a:cs typeface="+mn-lt"/>
              </a:rPr>
              <a:t>, </a:t>
            </a:r>
            <a:r>
              <a:rPr lang="en-US">
                <a:ea typeface="+mn-lt"/>
                <a:cs typeface="+mn-lt"/>
              </a:rPr>
              <a:t>Support</a:t>
            </a:r>
            <a:r>
              <a:rPr lang="en-US" dirty="0">
                <a:ea typeface="+mn-lt"/>
                <a:cs typeface="+mn-lt"/>
              </a:rPr>
              <a:t>, and </a:t>
            </a:r>
            <a:r>
              <a:rPr lang="en-US">
                <a:ea typeface="+mn-lt"/>
                <a:cs typeface="+mn-lt"/>
              </a:rPr>
              <a:t>Parenting Time</a:t>
            </a:r>
            <a:r>
              <a:rPr lang="en-US" dirty="0">
                <a:ea typeface="+mn-lt"/>
                <a:cs typeface="+mn-lt"/>
              </a:rPr>
              <a:t>.</a:t>
            </a:r>
            <a:endParaRPr lang="en-US" dirty="0"/>
          </a:p>
          <a:p>
            <a:pPr marL="0" indent="0">
              <a:buNone/>
            </a:pPr>
            <a:endParaRPr lang="en-US" dirty="0">
              <a:ea typeface="+mn-lt"/>
              <a:cs typeface="+mn-lt"/>
            </a:endParaRPr>
          </a:p>
          <a:p>
            <a:r>
              <a:rPr lang="en-US" dirty="0">
                <a:ea typeface="+mn-lt"/>
                <a:cs typeface="+mn-lt"/>
              </a:rPr>
              <a:t>Under this complaint, the court has the authority to make orders for all of the same relief as can be sought in a complaint for parentage. </a:t>
            </a:r>
            <a:endParaRPr lang="en-US"/>
          </a:p>
          <a:p>
            <a:endParaRPr lang="en-US" dirty="0">
              <a:cs typeface="Calibri"/>
            </a:endParaRPr>
          </a:p>
        </p:txBody>
      </p:sp>
    </p:spTree>
    <p:extLst>
      <p:ext uri="{BB962C8B-B14F-4D97-AF65-F5344CB8AC3E}">
        <p14:creationId xmlns:p14="http://schemas.microsoft.com/office/powerpoint/2010/main" val="108502184"/>
      </p:ext>
    </p:extLst>
  </p:cSld>
  <p:clrMapOvr>
    <a:masterClrMapping/>
  </p:clrMapOvr>
</p:sld>
</file>

<file path=ppt/slides/slide25.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useBgFill="1">
        <p:nvSpPr>
          <p:cNvPr id="8" name="Rectangle 7">
            <a:extLst>
              <a:ext uri="{FF2B5EF4-FFF2-40B4-BE49-F238E27FC236}">
                <a16:creationId xmlns:a16="http://schemas.microsoft.com/office/drawing/2014/main" id="{100EDD19-6802-4EC3-95CE-CFFAB042CFD6}"/>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0" y="0"/>
            <a:ext cx="12188952" cy="6858000"/>
          </a:xfrm>
          <a:prstGeom prst="rect">
            <a:avLst/>
          </a:prstGeom>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 name="Title 1">
            <a:extLst>
              <a:ext uri="{FF2B5EF4-FFF2-40B4-BE49-F238E27FC236}">
                <a16:creationId xmlns:a16="http://schemas.microsoft.com/office/drawing/2014/main" id="{495B9DA5-152E-61B6-F6AF-C25E1B1B818D}"/>
              </a:ext>
            </a:extLst>
          </p:cNvPr>
          <p:cNvSpPr>
            <a:spLocks noGrp="1"/>
          </p:cNvSpPr>
          <p:nvPr>
            <p:ph type="title"/>
          </p:nvPr>
        </p:nvSpPr>
        <p:spPr>
          <a:xfrm>
            <a:off x="838200" y="365125"/>
            <a:ext cx="10515600" cy="1325563"/>
          </a:xfrm>
        </p:spPr>
        <p:txBody>
          <a:bodyPr>
            <a:normAutofit/>
          </a:bodyPr>
          <a:lstStyle/>
          <a:p>
            <a:r>
              <a:rPr lang="en-US" sz="4200" b="1">
                <a:ea typeface="+mj-lt"/>
                <a:cs typeface="+mj-lt"/>
              </a:rPr>
              <a:t>Issues of Parentage in the Context of Divorce </a:t>
            </a:r>
            <a:endParaRPr lang="en-US" sz="4200"/>
          </a:p>
          <a:p>
            <a:endParaRPr lang="en-US" sz="4200">
              <a:cs typeface="Calibri Light"/>
            </a:endParaRPr>
          </a:p>
        </p:txBody>
      </p:sp>
      <p:sp>
        <p:nvSpPr>
          <p:cNvPr id="10" name="sketch line">
            <a:extLst>
              <a:ext uri="{FF2B5EF4-FFF2-40B4-BE49-F238E27FC236}">
                <a16:creationId xmlns:a16="http://schemas.microsoft.com/office/drawing/2014/main" id="{DB17E863-922E-4C26-BD64-E8FD41D28661}"/>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669036" y="1677373"/>
            <a:ext cx="10853928" cy="18288"/>
          </a:xfrm>
          <a:custGeom>
            <a:avLst/>
            <a:gdLst>
              <a:gd name="connsiteX0" fmla="*/ 0 w 10853928"/>
              <a:gd name="connsiteY0" fmla="*/ 0 h 18288"/>
              <a:gd name="connsiteX1" fmla="*/ 461292 w 10853928"/>
              <a:gd name="connsiteY1" fmla="*/ 0 h 18288"/>
              <a:gd name="connsiteX2" fmla="*/ 1139662 w 10853928"/>
              <a:gd name="connsiteY2" fmla="*/ 0 h 18288"/>
              <a:gd name="connsiteX3" fmla="*/ 1926572 w 10853928"/>
              <a:gd name="connsiteY3" fmla="*/ 0 h 18288"/>
              <a:gd name="connsiteX4" fmla="*/ 2279325 w 10853928"/>
              <a:gd name="connsiteY4" fmla="*/ 0 h 18288"/>
              <a:gd name="connsiteX5" fmla="*/ 2632078 w 10853928"/>
              <a:gd name="connsiteY5" fmla="*/ 0 h 18288"/>
              <a:gd name="connsiteX6" fmla="*/ 3527527 w 10853928"/>
              <a:gd name="connsiteY6" fmla="*/ 0 h 18288"/>
              <a:gd name="connsiteX7" fmla="*/ 4205897 w 10853928"/>
              <a:gd name="connsiteY7" fmla="*/ 0 h 18288"/>
              <a:gd name="connsiteX8" fmla="*/ 4558650 w 10853928"/>
              <a:gd name="connsiteY8" fmla="*/ 0 h 18288"/>
              <a:gd name="connsiteX9" fmla="*/ 5237020 w 10853928"/>
              <a:gd name="connsiteY9" fmla="*/ 0 h 18288"/>
              <a:gd name="connsiteX10" fmla="*/ 6132469 w 10853928"/>
              <a:gd name="connsiteY10" fmla="*/ 0 h 18288"/>
              <a:gd name="connsiteX11" fmla="*/ 6702301 w 10853928"/>
              <a:gd name="connsiteY11" fmla="*/ 0 h 18288"/>
              <a:gd name="connsiteX12" fmla="*/ 7272132 w 10853928"/>
              <a:gd name="connsiteY12" fmla="*/ 0 h 18288"/>
              <a:gd name="connsiteX13" fmla="*/ 7950502 w 10853928"/>
              <a:gd name="connsiteY13" fmla="*/ 0 h 18288"/>
              <a:gd name="connsiteX14" fmla="*/ 8737412 w 10853928"/>
              <a:gd name="connsiteY14" fmla="*/ 0 h 18288"/>
              <a:gd name="connsiteX15" fmla="*/ 9524322 w 10853928"/>
              <a:gd name="connsiteY15" fmla="*/ 0 h 18288"/>
              <a:gd name="connsiteX16" fmla="*/ 10853928 w 10853928"/>
              <a:gd name="connsiteY16" fmla="*/ 0 h 18288"/>
              <a:gd name="connsiteX17" fmla="*/ 10853928 w 10853928"/>
              <a:gd name="connsiteY17" fmla="*/ 18288 h 18288"/>
              <a:gd name="connsiteX18" fmla="*/ 10392636 w 10853928"/>
              <a:gd name="connsiteY18" fmla="*/ 18288 h 18288"/>
              <a:gd name="connsiteX19" fmla="*/ 9497187 w 10853928"/>
              <a:gd name="connsiteY19" fmla="*/ 18288 h 18288"/>
              <a:gd name="connsiteX20" fmla="*/ 8818817 w 10853928"/>
              <a:gd name="connsiteY20" fmla="*/ 18288 h 18288"/>
              <a:gd name="connsiteX21" fmla="*/ 8466064 w 10853928"/>
              <a:gd name="connsiteY21" fmla="*/ 18288 h 18288"/>
              <a:gd name="connsiteX22" fmla="*/ 7787693 w 10853928"/>
              <a:gd name="connsiteY22" fmla="*/ 18288 h 18288"/>
              <a:gd name="connsiteX23" fmla="*/ 7217862 w 10853928"/>
              <a:gd name="connsiteY23" fmla="*/ 18288 h 18288"/>
              <a:gd name="connsiteX24" fmla="*/ 6648031 w 10853928"/>
              <a:gd name="connsiteY24" fmla="*/ 18288 h 18288"/>
              <a:gd name="connsiteX25" fmla="*/ 6078200 w 10853928"/>
              <a:gd name="connsiteY25" fmla="*/ 18288 h 18288"/>
              <a:gd name="connsiteX26" fmla="*/ 5508368 w 10853928"/>
              <a:gd name="connsiteY26" fmla="*/ 18288 h 18288"/>
              <a:gd name="connsiteX27" fmla="*/ 4721459 w 10853928"/>
              <a:gd name="connsiteY27" fmla="*/ 18288 h 18288"/>
              <a:gd name="connsiteX28" fmla="*/ 4043088 w 10853928"/>
              <a:gd name="connsiteY28" fmla="*/ 18288 h 18288"/>
              <a:gd name="connsiteX29" fmla="*/ 3690336 w 10853928"/>
              <a:gd name="connsiteY29" fmla="*/ 18288 h 18288"/>
              <a:gd name="connsiteX30" fmla="*/ 3120504 w 10853928"/>
              <a:gd name="connsiteY30" fmla="*/ 18288 h 18288"/>
              <a:gd name="connsiteX31" fmla="*/ 2333595 w 10853928"/>
              <a:gd name="connsiteY31" fmla="*/ 18288 h 18288"/>
              <a:gd name="connsiteX32" fmla="*/ 1872303 w 10853928"/>
              <a:gd name="connsiteY32" fmla="*/ 18288 h 18288"/>
              <a:gd name="connsiteX33" fmla="*/ 976854 w 10853928"/>
              <a:gd name="connsiteY33" fmla="*/ 18288 h 18288"/>
              <a:gd name="connsiteX34" fmla="*/ 0 w 10853928"/>
              <a:gd name="connsiteY34" fmla="*/ 18288 h 18288"/>
              <a:gd name="connsiteX35" fmla="*/ 0 w 10853928"/>
              <a:gd name="connsiteY35" fmla="*/ 0 h 18288"/>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 ang="0">
                <a:pos x="connsiteX12" y="connsiteY12"/>
              </a:cxn>
              <a:cxn ang="0">
                <a:pos x="connsiteX13" y="connsiteY13"/>
              </a:cxn>
              <a:cxn ang="0">
                <a:pos x="connsiteX14" y="connsiteY14"/>
              </a:cxn>
              <a:cxn ang="0">
                <a:pos x="connsiteX15" y="connsiteY15"/>
              </a:cxn>
              <a:cxn ang="0">
                <a:pos x="connsiteX16" y="connsiteY16"/>
              </a:cxn>
              <a:cxn ang="0">
                <a:pos x="connsiteX17" y="connsiteY17"/>
              </a:cxn>
              <a:cxn ang="0">
                <a:pos x="connsiteX18" y="connsiteY18"/>
              </a:cxn>
              <a:cxn ang="0">
                <a:pos x="connsiteX19" y="connsiteY19"/>
              </a:cxn>
              <a:cxn ang="0">
                <a:pos x="connsiteX20" y="connsiteY20"/>
              </a:cxn>
              <a:cxn ang="0">
                <a:pos x="connsiteX21" y="connsiteY21"/>
              </a:cxn>
              <a:cxn ang="0">
                <a:pos x="connsiteX22" y="connsiteY22"/>
              </a:cxn>
              <a:cxn ang="0">
                <a:pos x="connsiteX23" y="connsiteY23"/>
              </a:cxn>
              <a:cxn ang="0">
                <a:pos x="connsiteX24" y="connsiteY24"/>
              </a:cxn>
              <a:cxn ang="0">
                <a:pos x="connsiteX25" y="connsiteY25"/>
              </a:cxn>
              <a:cxn ang="0">
                <a:pos x="connsiteX26" y="connsiteY26"/>
              </a:cxn>
              <a:cxn ang="0">
                <a:pos x="connsiteX27" y="connsiteY27"/>
              </a:cxn>
              <a:cxn ang="0">
                <a:pos x="connsiteX28" y="connsiteY28"/>
              </a:cxn>
              <a:cxn ang="0">
                <a:pos x="connsiteX29" y="connsiteY29"/>
              </a:cxn>
              <a:cxn ang="0">
                <a:pos x="connsiteX30" y="connsiteY30"/>
              </a:cxn>
              <a:cxn ang="0">
                <a:pos x="connsiteX31" y="connsiteY31"/>
              </a:cxn>
              <a:cxn ang="0">
                <a:pos x="connsiteX32" y="connsiteY32"/>
              </a:cxn>
              <a:cxn ang="0">
                <a:pos x="connsiteX33" y="connsiteY33"/>
              </a:cxn>
              <a:cxn ang="0">
                <a:pos x="connsiteX34" y="connsiteY34"/>
              </a:cxn>
              <a:cxn ang="0">
                <a:pos x="connsiteX35" y="connsiteY35"/>
              </a:cxn>
            </a:cxnLst>
            <a:rect l="l" t="t" r="r" b="b"/>
            <a:pathLst>
              <a:path w="10853928" h="18288" fill="none" extrusionOk="0">
                <a:moveTo>
                  <a:pt x="0" y="0"/>
                </a:moveTo>
                <a:cubicBezTo>
                  <a:pt x="146993" y="-19076"/>
                  <a:pt x="347684" y="-4790"/>
                  <a:pt x="461292" y="0"/>
                </a:cubicBezTo>
                <a:cubicBezTo>
                  <a:pt x="574900" y="4790"/>
                  <a:pt x="808367" y="19821"/>
                  <a:pt x="1139662" y="0"/>
                </a:cubicBezTo>
                <a:cubicBezTo>
                  <a:pt x="1470957" y="-19821"/>
                  <a:pt x="1627405" y="5721"/>
                  <a:pt x="1926572" y="0"/>
                </a:cubicBezTo>
                <a:cubicBezTo>
                  <a:pt x="2225739" y="-5721"/>
                  <a:pt x="2137730" y="-3235"/>
                  <a:pt x="2279325" y="0"/>
                </a:cubicBezTo>
                <a:cubicBezTo>
                  <a:pt x="2420920" y="3235"/>
                  <a:pt x="2456518" y="9685"/>
                  <a:pt x="2632078" y="0"/>
                </a:cubicBezTo>
                <a:cubicBezTo>
                  <a:pt x="2807638" y="-9685"/>
                  <a:pt x="3211516" y="-43007"/>
                  <a:pt x="3527527" y="0"/>
                </a:cubicBezTo>
                <a:cubicBezTo>
                  <a:pt x="3843538" y="43007"/>
                  <a:pt x="4058833" y="22042"/>
                  <a:pt x="4205897" y="0"/>
                </a:cubicBezTo>
                <a:cubicBezTo>
                  <a:pt x="4352961" y="-22042"/>
                  <a:pt x="4474805" y="-11846"/>
                  <a:pt x="4558650" y="0"/>
                </a:cubicBezTo>
                <a:cubicBezTo>
                  <a:pt x="4642495" y="11846"/>
                  <a:pt x="5041928" y="-6069"/>
                  <a:pt x="5237020" y="0"/>
                </a:cubicBezTo>
                <a:cubicBezTo>
                  <a:pt x="5432112" y="6069"/>
                  <a:pt x="5943266" y="-17479"/>
                  <a:pt x="6132469" y="0"/>
                </a:cubicBezTo>
                <a:cubicBezTo>
                  <a:pt x="6321672" y="17479"/>
                  <a:pt x="6483872" y="26234"/>
                  <a:pt x="6702301" y="0"/>
                </a:cubicBezTo>
                <a:cubicBezTo>
                  <a:pt x="6920730" y="-26234"/>
                  <a:pt x="6991194" y="-15156"/>
                  <a:pt x="7272132" y="0"/>
                </a:cubicBezTo>
                <a:cubicBezTo>
                  <a:pt x="7553070" y="15156"/>
                  <a:pt x="7684444" y="-32961"/>
                  <a:pt x="7950502" y="0"/>
                </a:cubicBezTo>
                <a:cubicBezTo>
                  <a:pt x="8216560" y="32961"/>
                  <a:pt x="8493290" y="-10491"/>
                  <a:pt x="8737412" y="0"/>
                </a:cubicBezTo>
                <a:cubicBezTo>
                  <a:pt x="8981534" y="10491"/>
                  <a:pt x="9191586" y="-13899"/>
                  <a:pt x="9524322" y="0"/>
                </a:cubicBezTo>
                <a:cubicBezTo>
                  <a:pt x="9857058" y="13899"/>
                  <a:pt x="10297509" y="7485"/>
                  <a:pt x="10853928" y="0"/>
                </a:cubicBezTo>
                <a:cubicBezTo>
                  <a:pt x="10854574" y="4451"/>
                  <a:pt x="10854418" y="9226"/>
                  <a:pt x="10853928" y="18288"/>
                </a:cubicBezTo>
                <a:cubicBezTo>
                  <a:pt x="10691638" y="28522"/>
                  <a:pt x="10574319" y="29578"/>
                  <a:pt x="10392636" y="18288"/>
                </a:cubicBezTo>
                <a:cubicBezTo>
                  <a:pt x="10210953" y="6998"/>
                  <a:pt x="9836277" y="-16742"/>
                  <a:pt x="9497187" y="18288"/>
                </a:cubicBezTo>
                <a:cubicBezTo>
                  <a:pt x="9158097" y="53318"/>
                  <a:pt x="9119479" y="30714"/>
                  <a:pt x="8818817" y="18288"/>
                </a:cubicBezTo>
                <a:cubicBezTo>
                  <a:pt x="8518155" y="5863"/>
                  <a:pt x="8640037" y="6483"/>
                  <a:pt x="8466064" y="18288"/>
                </a:cubicBezTo>
                <a:cubicBezTo>
                  <a:pt x="8292091" y="30093"/>
                  <a:pt x="7997656" y="18914"/>
                  <a:pt x="7787693" y="18288"/>
                </a:cubicBezTo>
                <a:cubicBezTo>
                  <a:pt x="7577730" y="17662"/>
                  <a:pt x="7412468" y="21416"/>
                  <a:pt x="7217862" y="18288"/>
                </a:cubicBezTo>
                <a:cubicBezTo>
                  <a:pt x="7023256" y="15160"/>
                  <a:pt x="6898018" y="14824"/>
                  <a:pt x="6648031" y="18288"/>
                </a:cubicBezTo>
                <a:cubicBezTo>
                  <a:pt x="6398044" y="21752"/>
                  <a:pt x="6254402" y="38625"/>
                  <a:pt x="6078200" y="18288"/>
                </a:cubicBezTo>
                <a:cubicBezTo>
                  <a:pt x="5901998" y="-2049"/>
                  <a:pt x="5622886" y="3213"/>
                  <a:pt x="5508368" y="18288"/>
                </a:cubicBezTo>
                <a:cubicBezTo>
                  <a:pt x="5393850" y="33363"/>
                  <a:pt x="5036260" y="26830"/>
                  <a:pt x="4721459" y="18288"/>
                </a:cubicBezTo>
                <a:cubicBezTo>
                  <a:pt x="4406658" y="9746"/>
                  <a:pt x="4239221" y="41551"/>
                  <a:pt x="4043088" y="18288"/>
                </a:cubicBezTo>
                <a:cubicBezTo>
                  <a:pt x="3846955" y="-4975"/>
                  <a:pt x="3818802" y="34658"/>
                  <a:pt x="3690336" y="18288"/>
                </a:cubicBezTo>
                <a:cubicBezTo>
                  <a:pt x="3561870" y="1918"/>
                  <a:pt x="3265491" y="42194"/>
                  <a:pt x="3120504" y="18288"/>
                </a:cubicBezTo>
                <a:cubicBezTo>
                  <a:pt x="2975517" y="-5618"/>
                  <a:pt x="2720254" y="36673"/>
                  <a:pt x="2333595" y="18288"/>
                </a:cubicBezTo>
                <a:cubicBezTo>
                  <a:pt x="1946936" y="-97"/>
                  <a:pt x="2097241" y="5776"/>
                  <a:pt x="1872303" y="18288"/>
                </a:cubicBezTo>
                <a:cubicBezTo>
                  <a:pt x="1647365" y="30800"/>
                  <a:pt x="1282708" y="45380"/>
                  <a:pt x="976854" y="18288"/>
                </a:cubicBezTo>
                <a:cubicBezTo>
                  <a:pt x="671000" y="-8804"/>
                  <a:pt x="408401" y="-12775"/>
                  <a:pt x="0" y="18288"/>
                </a:cubicBezTo>
                <a:cubicBezTo>
                  <a:pt x="-213" y="9468"/>
                  <a:pt x="187" y="4459"/>
                  <a:pt x="0" y="0"/>
                </a:cubicBezTo>
                <a:close/>
              </a:path>
              <a:path w="10853928" h="18288" stroke="0" extrusionOk="0">
                <a:moveTo>
                  <a:pt x="0" y="0"/>
                </a:moveTo>
                <a:cubicBezTo>
                  <a:pt x="267322" y="15284"/>
                  <a:pt x="415388" y="-21048"/>
                  <a:pt x="569831" y="0"/>
                </a:cubicBezTo>
                <a:cubicBezTo>
                  <a:pt x="724274" y="21048"/>
                  <a:pt x="769333" y="-2353"/>
                  <a:pt x="922584" y="0"/>
                </a:cubicBezTo>
                <a:cubicBezTo>
                  <a:pt x="1075835" y="2353"/>
                  <a:pt x="1399490" y="-145"/>
                  <a:pt x="1818033" y="0"/>
                </a:cubicBezTo>
                <a:cubicBezTo>
                  <a:pt x="2236576" y="145"/>
                  <a:pt x="2145330" y="5482"/>
                  <a:pt x="2387864" y="0"/>
                </a:cubicBezTo>
                <a:cubicBezTo>
                  <a:pt x="2630398" y="-5482"/>
                  <a:pt x="2793207" y="18487"/>
                  <a:pt x="2957695" y="0"/>
                </a:cubicBezTo>
                <a:cubicBezTo>
                  <a:pt x="3122183" y="-18487"/>
                  <a:pt x="3579141" y="19003"/>
                  <a:pt x="3853144" y="0"/>
                </a:cubicBezTo>
                <a:cubicBezTo>
                  <a:pt x="4127147" y="-19003"/>
                  <a:pt x="4209857" y="12211"/>
                  <a:pt x="4314436" y="0"/>
                </a:cubicBezTo>
                <a:cubicBezTo>
                  <a:pt x="4419015" y="-12211"/>
                  <a:pt x="4762459" y="-17220"/>
                  <a:pt x="5209885" y="0"/>
                </a:cubicBezTo>
                <a:cubicBezTo>
                  <a:pt x="5657311" y="17220"/>
                  <a:pt x="5692663" y="-3290"/>
                  <a:pt x="6105335" y="0"/>
                </a:cubicBezTo>
                <a:cubicBezTo>
                  <a:pt x="6518007" y="3290"/>
                  <a:pt x="6455516" y="-5124"/>
                  <a:pt x="6783705" y="0"/>
                </a:cubicBezTo>
                <a:cubicBezTo>
                  <a:pt x="7111894" y="5124"/>
                  <a:pt x="7441941" y="-17829"/>
                  <a:pt x="7679154" y="0"/>
                </a:cubicBezTo>
                <a:cubicBezTo>
                  <a:pt x="7916367" y="17829"/>
                  <a:pt x="8102967" y="-24363"/>
                  <a:pt x="8248985" y="0"/>
                </a:cubicBezTo>
                <a:cubicBezTo>
                  <a:pt x="8395003" y="24363"/>
                  <a:pt x="8552393" y="25505"/>
                  <a:pt x="8818817" y="0"/>
                </a:cubicBezTo>
                <a:cubicBezTo>
                  <a:pt x="9085241" y="-25505"/>
                  <a:pt x="9411308" y="38000"/>
                  <a:pt x="9605726" y="0"/>
                </a:cubicBezTo>
                <a:cubicBezTo>
                  <a:pt x="9800144" y="-38000"/>
                  <a:pt x="10006468" y="-25741"/>
                  <a:pt x="10175558" y="0"/>
                </a:cubicBezTo>
                <a:cubicBezTo>
                  <a:pt x="10344648" y="25741"/>
                  <a:pt x="10696282" y="695"/>
                  <a:pt x="10853928" y="0"/>
                </a:cubicBezTo>
                <a:cubicBezTo>
                  <a:pt x="10853521" y="8690"/>
                  <a:pt x="10853774" y="14141"/>
                  <a:pt x="10853928" y="18288"/>
                </a:cubicBezTo>
                <a:cubicBezTo>
                  <a:pt x="10608124" y="24255"/>
                  <a:pt x="10343415" y="22307"/>
                  <a:pt x="10067018" y="18288"/>
                </a:cubicBezTo>
                <a:cubicBezTo>
                  <a:pt x="9790621" y="14270"/>
                  <a:pt x="9843266" y="3564"/>
                  <a:pt x="9714266" y="18288"/>
                </a:cubicBezTo>
                <a:cubicBezTo>
                  <a:pt x="9585266" y="33012"/>
                  <a:pt x="9379484" y="1875"/>
                  <a:pt x="9252974" y="18288"/>
                </a:cubicBezTo>
                <a:cubicBezTo>
                  <a:pt x="9126464" y="34701"/>
                  <a:pt x="8580678" y="-4904"/>
                  <a:pt x="8357525" y="18288"/>
                </a:cubicBezTo>
                <a:cubicBezTo>
                  <a:pt x="8134372" y="41480"/>
                  <a:pt x="7903199" y="26458"/>
                  <a:pt x="7679154" y="18288"/>
                </a:cubicBezTo>
                <a:cubicBezTo>
                  <a:pt x="7455109" y="10118"/>
                  <a:pt x="7435944" y="27109"/>
                  <a:pt x="7217862" y="18288"/>
                </a:cubicBezTo>
                <a:cubicBezTo>
                  <a:pt x="6999780" y="9467"/>
                  <a:pt x="6680409" y="18985"/>
                  <a:pt x="6539492" y="18288"/>
                </a:cubicBezTo>
                <a:cubicBezTo>
                  <a:pt x="6398575" y="17592"/>
                  <a:pt x="6312077" y="33018"/>
                  <a:pt x="6186739" y="18288"/>
                </a:cubicBezTo>
                <a:cubicBezTo>
                  <a:pt x="6061401" y="3558"/>
                  <a:pt x="5947033" y="12075"/>
                  <a:pt x="5833986" y="18288"/>
                </a:cubicBezTo>
                <a:cubicBezTo>
                  <a:pt x="5720939" y="24501"/>
                  <a:pt x="5482226" y="8586"/>
                  <a:pt x="5155616" y="18288"/>
                </a:cubicBezTo>
                <a:cubicBezTo>
                  <a:pt x="4829006" y="27991"/>
                  <a:pt x="4841274" y="29316"/>
                  <a:pt x="4694324" y="18288"/>
                </a:cubicBezTo>
                <a:cubicBezTo>
                  <a:pt x="4547374" y="7260"/>
                  <a:pt x="4077675" y="7013"/>
                  <a:pt x="3907414" y="18288"/>
                </a:cubicBezTo>
                <a:cubicBezTo>
                  <a:pt x="3737153" y="29564"/>
                  <a:pt x="3538393" y="21630"/>
                  <a:pt x="3446122" y="18288"/>
                </a:cubicBezTo>
                <a:cubicBezTo>
                  <a:pt x="3353851" y="14946"/>
                  <a:pt x="2990320" y="-8091"/>
                  <a:pt x="2659212" y="18288"/>
                </a:cubicBezTo>
                <a:cubicBezTo>
                  <a:pt x="2328104" y="44667"/>
                  <a:pt x="2427653" y="9607"/>
                  <a:pt x="2306460" y="18288"/>
                </a:cubicBezTo>
                <a:cubicBezTo>
                  <a:pt x="2185267" y="26969"/>
                  <a:pt x="1719763" y="3717"/>
                  <a:pt x="1519550" y="18288"/>
                </a:cubicBezTo>
                <a:cubicBezTo>
                  <a:pt x="1319337" y="32860"/>
                  <a:pt x="1167371" y="17040"/>
                  <a:pt x="1058258" y="18288"/>
                </a:cubicBezTo>
                <a:cubicBezTo>
                  <a:pt x="949145" y="19536"/>
                  <a:pt x="780234" y="31447"/>
                  <a:pt x="705505" y="18288"/>
                </a:cubicBezTo>
                <a:cubicBezTo>
                  <a:pt x="630776" y="5129"/>
                  <a:pt x="215796" y="30056"/>
                  <a:pt x="0" y="18288"/>
                </a:cubicBezTo>
                <a:cubicBezTo>
                  <a:pt x="-53" y="11301"/>
                  <a:pt x="-649" y="7756"/>
                  <a:pt x="0" y="0"/>
                </a:cubicBezTo>
                <a:close/>
              </a:path>
            </a:pathLst>
          </a:custGeom>
          <a:solidFill>
            <a:schemeClr val="accent2"/>
          </a:solidFill>
          <a:ln w="41275" cap="rnd">
            <a:solidFill>
              <a:schemeClr val="accent2"/>
            </a:solidFill>
            <a:round/>
            <a:extLst>
              <a:ext uri="{C807C97D-BFC1-408E-A445-0C87EB9F89A2}">
                <ask:lineSketchStyleProps xmlns:ask="http://schemas.microsoft.com/office/drawing/2018/sketchyshapes" sd="1219033472">
                  <a:prstGeom prst="rect">
                    <a:avLst/>
                  </a:prstGeom>
                  <ask:type>
                    <ask:lineSketchFreehand/>
                  </ask:type>
                </ask:lineSketchStyleProps>
              </a:ext>
            </a:extLst>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3" name="Content Placeholder 2">
            <a:extLst>
              <a:ext uri="{FF2B5EF4-FFF2-40B4-BE49-F238E27FC236}">
                <a16:creationId xmlns:a16="http://schemas.microsoft.com/office/drawing/2014/main" id="{738A8230-A476-1113-7794-F4FC9D22A724}"/>
              </a:ext>
            </a:extLst>
          </p:cNvPr>
          <p:cNvSpPr>
            <a:spLocks noGrp="1"/>
          </p:cNvSpPr>
          <p:nvPr>
            <p:ph idx="1"/>
          </p:nvPr>
        </p:nvSpPr>
        <p:spPr>
          <a:xfrm>
            <a:off x="838200" y="1929384"/>
            <a:ext cx="10515600" cy="4251960"/>
          </a:xfrm>
        </p:spPr>
        <p:txBody>
          <a:bodyPr vert="horz" lIns="91440" tIns="45720" rIns="91440" bIns="45720" rtlCol="0">
            <a:normAutofit/>
          </a:bodyPr>
          <a:lstStyle/>
          <a:p>
            <a:r>
              <a:rPr lang="en-US" sz="2200">
                <a:ea typeface="+mn-lt"/>
                <a:cs typeface="+mn-lt"/>
              </a:rPr>
              <a:t>A man is presumed to be the father of a child if he is or has been married to the mother and the child was born during the marriage, or within 300 days after the marriage was terminated by death, divorce or annulment. </a:t>
            </a:r>
            <a:endParaRPr lang="en-US" sz="2200">
              <a:cs typeface="Calibri" panose="020F0502020204030204"/>
            </a:endParaRPr>
          </a:p>
          <a:p>
            <a:r>
              <a:rPr lang="en-US" sz="2200">
                <a:ea typeface="+mn-lt"/>
                <a:cs typeface="+mn-lt"/>
              </a:rPr>
              <a:t>The marital presumption applies in cases of in vitro fertilization. </a:t>
            </a:r>
            <a:endParaRPr lang="en-US" sz="2200">
              <a:cs typeface="Calibri"/>
            </a:endParaRPr>
          </a:p>
          <a:p>
            <a:r>
              <a:rPr lang="en-US" sz="2200">
                <a:ea typeface="+mn-lt"/>
                <a:cs typeface="+mn-lt"/>
              </a:rPr>
              <a:t>Lawful parentage, and its associated rights and responsibilities, are conferred by statute on the consenting spouse in a married couple whose child is conceived by one woman of the marriage through the use of assisted reproductive technology consented to by both women. </a:t>
            </a:r>
            <a:r>
              <a:rPr lang="en-US" sz="2200" i="1">
                <a:ea typeface="+mn-lt"/>
                <a:cs typeface="+mn-lt"/>
              </a:rPr>
              <a:t>Adoption of a Minor 471 Mass. 373 (2015).</a:t>
            </a:r>
            <a:endParaRPr lang="en-US" sz="2200"/>
          </a:p>
          <a:p>
            <a:pPr marL="0" indent="0">
              <a:buNone/>
            </a:pPr>
            <a:endParaRPr lang="en-US" sz="2200">
              <a:cs typeface="Calibri"/>
            </a:endParaRPr>
          </a:p>
          <a:p>
            <a:endParaRPr lang="en-US" sz="2200">
              <a:cs typeface="Calibri"/>
            </a:endParaRPr>
          </a:p>
          <a:p>
            <a:endParaRPr lang="en-US" sz="2200">
              <a:cs typeface="Calibri"/>
            </a:endParaRPr>
          </a:p>
        </p:txBody>
      </p:sp>
    </p:spTree>
    <p:extLst>
      <p:ext uri="{BB962C8B-B14F-4D97-AF65-F5344CB8AC3E}">
        <p14:creationId xmlns:p14="http://schemas.microsoft.com/office/powerpoint/2010/main" val="4171273041"/>
      </p:ext>
    </p:extLst>
  </p:cSld>
  <p:clrMapOvr>
    <a:masterClrMapping/>
  </p:clrMapOvr>
</p:sld>
</file>

<file path=ppt/slides/slide26.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useBgFill="1">
        <p:nvSpPr>
          <p:cNvPr id="8" name="Rectangle 7">
            <a:extLst>
              <a:ext uri="{FF2B5EF4-FFF2-40B4-BE49-F238E27FC236}">
                <a16:creationId xmlns:a16="http://schemas.microsoft.com/office/drawing/2014/main" id="{907EF6B7-1338-4443-8C46-6A318D952DFD}"/>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3048" y="0"/>
            <a:ext cx="12188952" cy="6858000"/>
          </a:xfrm>
          <a:prstGeom prst="rect">
            <a:avLst/>
          </a:prstGeom>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0" name="Freeform: Shape 9">
            <a:extLst>
              <a:ext uri="{FF2B5EF4-FFF2-40B4-BE49-F238E27FC236}">
                <a16:creationId xmlns:a16="http://schemas.microsoft.com/office/drawing/2014/main" id="{DAAE4CDD-124C-4DCF-9584-B6033B545DD5}"/>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1" y="0"/>
            <a:ext cx="4167271" cy="6858000"/>
          </a:xfrm>
          <a:custGeom>
            <a:avLst/>
            <a:gdLst>
              <a:gd name="connsiteX0" fmla="*/ 0 w 4167271"/>
              <a:gd name="connsiteY0" fmla="*/ 0 h 6858000"/>
              <a:gd name="connsiteX1" fmla="*/ 2259550 w 4167271"/>
              <a:gd name="connsiteY1" fmla="*/ 0 h 6858000"/>
              <a:gd name="connsiteX2" fmla="*/ 2387803 w 4167271"/>
              <a:gd name="connsiteY2" fmla="*/ 82222 h 6858000"/>
              <a:gd name="connsiteX3" fmla="*/ 4167271 w 4167271"/>
              <a:gd name="connsiteY3" fmla="*/ 3429000 h 6858000"/>
              <a:gd name="connsiteX4" fmla="*/ 2387803 w 4167271"/>
              <a:gd name="connsiteY4" fmla="*/ 6775779 h 6858000"/>
              <a:gd name="connsiteX5" fmla="*/ 2259550 w 4167271"/>
              <a:gd name="connsiteY5" fmla="*/ 6858000 h 6858000"/>
              <a:gd name="connsiteX6" fmla="*/ 0 w 4167271"/>
              <a:gd name="connsiteY6" fmla="*/ 6858000 h 6858000"/>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Lst>
            <a:rect l="l" t="t" r="r" b="b"/>
            <a:pathLst>
              <a:path w="4167271" h="6858000">
                <a:moveTo>
                  <a:pt x="0" y="0"/>
                </a:moveTo>
                <a:lnTo>
                  <a:pt x="2259550" y="0"/>
                </a:lnTo>
                <a:lnTo>
                  <a:pt x="2387803" y="82222"/>
                </a:lnTo>
                <a:cubicBezTo>
                  <a:pt x="3461407" y="807534"/>
                  <a:pt x="4167271" y="2035835"/>
                  <a:pt x="4167271" y="3429000"/>
                </a:cubicBezTo>
                <a:cubicBezTo>
                  <a:pt x="4167271" y="4822165"/>
                  <a:pt x="3461407" y="6050467"/>
                  <a:pt x="2387803" y="6775779"/>
                </a:cubicBezTo>
                <a:lnTo>
                  <a:pt x="2259550" y="6858000"/>
                </a:lnTo>
                <a:lnTo>
                  <a:pt x="0" y="6858000"/>
                </a:lnTo>
                <a:close/>
              </a:path>
            </a:pathLst>
          </a:custGeom>
          <a:solidFill>
            <a:schemeClr val="accent2"/>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 name="Title 1">
            <a:extLst>
              <a:ext uri="{FF2B5EF4-FFF2-40B4-BE49-F238E27FC236}">
                <a16:creationId xmlns:a16="http://schemas.microsoft.com/office/drawing/2014/main" id="{D779EEFF-1B60-97C0-BE36-166F25E01CB8}"/>
              </a:ext>
            </a:extLst>
          </p:cNvPr>
          <p:cNvSpPr>
            <a:spLocks noGrp="1"/>
          </p:cNvSpPr>
          <p:nvPr>
            <p:ph type="title"/>
          </p:nvPr>
        </p:nvSpPr>
        <p:spPr>
          <a:xfrm>
            <a:off x="686834" y="1153572"/>
            <a:ext cx="3200400" cy="4461163"/>
          </a:xfrm>
        </p:spPr>
        <p:txBody>
          <a:bodyPr>
            <a:normAutofit/>
          </a:bodyPr>
          <a:lstStyle/>
          <a:p>
            <a:r>
              <a:rPr lang="en-US" b="1">
                <a:solidFill>
                  <a:srgbClr val="FFFFFF"/>
                </a:solidFill>
                <a:cs typeface="Calibri Light"/>
              </a:rPr>
              <a:t>Issues of Parentage in the Context of Divorce </a:t>
            </a:r>
            <a:endParaRPr lang="en-US">
              <a:solidFill>
                <a:srgbClr val="FFFFFF"/>
              </a:solidFill>
            </a:endParaRPr>
          </a:p>
        </p:txBody>
      </p:sp>
      <p:sp>
        <p:nvSpPr>
          <p:cNvPr id="12" name="Arc 11">
            <a:extLst>
              <a:ext uri="{FF2B5EF4-FFF2-40B4-BE49-F238E27FC236}">
                <a16:creationId xmlns:a16="http://schemas.microsoft.com/office/drawing/2014/main" id="{081E4A58-353D-44AE-B2FC-2A74E2E400F7}"/>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flipV="1">
            <a:off x="7550402" y="2455479"/>
            <a:ext cx="4083433" cy="4083433"/>
          </a:xfrm>
          <a:prstGeom prst="arc">
            <a:avLst/>
          </a:prstGeom>
          <a:ln w="127000" cap="rnd">
            <a:solidFill>
              <a:schemeClr val="accent4"/>
            </a:solidFill>
            <a:prstDash val="dash"/>
          </a:ln>
        </p:spPr>
        <p:style>
          <a:lnRef idx="1">
            <a:schemeClr val="accent1"/>
          </a:lnRef>
          <a:fillRef idx="0">
            <a:schemeClr val="accent1"/>
          </a:fillRef>
          <a:effectRef idx="0">
            <a:schemeClr val="accent1"/>
          </a:effectRef>
          <a:fontRef idx="minor">
            <a:schemeClr val="tx1"/>
          </a:fontRef>
        </p:style>
        <p:txBody>
          <a:bodyPr rtlCol="0" anchor="ctr"/>
          <a:lstStyle/>
          <a:p>
            <a:pPr algn="ctr"/>
            <a:endParaRPr lang="en-US" dirty="0"/>
          </a:p>
        </p:txBody>
      </p:sp>
      <p:sp>
        <p:nvSpPr>
          <p:cNvPr id="3" name="Content Placeholder 2">
            <a:extLst>
              <a:ext uri="{FF2B5EF4-FFF2-40B4-BE49-F238E27FC236}">
                <a16:creationId xmlns:a16="http://schemas.microsoft.com/office/drawing/2014/main" id="{D9A94C3D-91D6-E78C-745B-B8FFE18A4541}"/>
              </a:ext>
            </a:extLst>
          </p:cNvPr>
          <p:cNvSpPr>
            <a:spLocks noGrp="1"/>
          </p:cNvSpPr>
          <p:nvPr>
            <p:ph idx="1"/>
          </p:nvPr>
        </p:nvSpPr>
        <p:spPr>
          <a:xfrm>
            <a:off x="4447308" y="591344"/>
            <a:ext cx="6906491" cy="5585619"/>
          </a:xfrm>
        </p:spPr>
        <p:txBody>
          <a:bodyPr vert="horz" lIns="91440" tIns="45720" rIns="91440" bIns="45720" rtlCol="0" anchor="ctr">
            <a:normAutofit/>
          </a:bodyPr>
          <a:lstStyle/>
          <a:p>
            <a:endParaRPr lang="en-US" dirty="0"/>
          </a:p>
          <a:p>
            <a:r>
              <a:rPr lang="en-US" dirty="0">
                <a:cs typeface="Calibri"/>
              </a:rPr>
              <a:t>A divorce proceeding under G.L. 208 is not a bar to any proceeding under chapter </a:t>
            </a:r>
            <a:r>
              <a:rPr lang="en-US">
                <a:cs typeface="Calibri"/>
              </a:rPr>
              <a:t>209C</a:t>
            </a:r>
            <a:r>
              <a:rPr lang="en-US" dirty="0">
                <a:cs typeface="Calibri"/>
              </a:rPr>
              <a:t>. </a:t>
            </a:r>
            <a:endParaRPr lang="en-US" dirty="0">
              <a:ea typeface="+mn-lt"/>
              <a:cs typeface="+mn-lt"/>
            </a:endParaRPr>
          </a:p>
          <a:p>
            <a:r>
              <a:rPr lang="en-US" dirty="0">
                <a:cs typeface="Calibri"/>
              </a:rPr>
              <a:t>An action brought to establish parentage may be consolidated with an action for divorce brought pursuant to chapter 208 if both actions are pending in the same department of the trial court.</a:t>
            </a:r>
            <a:endParaRPr lang="en-US" dirty="0"/>
          </a:p>
        </p:txBody>
      </p:sp>
    </p:spTree>
    <p:extLst>
      <p:ext uri="{BB962C8B-B14F-4D97-AF65-F5344CB8AC3E}">
        <p14:creationId xmlns:p14="http://schemas.microsoft.com/office/powerpoint/2010/main" val="2533777600"/>
      </p:ext>
    </p:extLst>
  </p:cSld>
  <p:clrMapOvr>
    <a:masterClrMapping/>
  </p:clrMapOvr>
</p:sld>
</file>

<file path=ppt/slides/slide27.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useBgFill="1">
        <p:nvSpPr>
          <p:cNvPr id="8" name="Rectangle 7">
            <a:extLst>
              <a:ext uri="{FF2B5EF4-FFF2-40B4-BE49-F238E27FC236}">
                <a16:creationId xmlns:a16="http://schemas.microsoft.com/office/drawing/2014/main" id="{907EF6B7-1338-4443-8C46-6A318D952DFD}"/>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3048" y="0"/>
            <a:ext cx="12188952" cy="6858000"/>
          </a:xfrm>
          <a:prstGeom prst="rect">
            <a:avLst/>
          </a:prstGeom>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0" name="Freeform: Shape 9">
            <a:extLst>
              <a:ext uri="{FF2B5EF4-FFF2-40B4-BE49-F238E27FC236}">
                <a16:creationId xmlns:a16="http://schemas.microsoft.com/office/drawing/2014/main" id="{DAAE4CDD-124C-4DCF-9584-B6033B545DD5}"/>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1" y="0"/>
            <a:ext cx="4167271" cy="6858000"/>
          </a:xfrm>
          <a:custGeom>
            <a:avLst/>
            <a:gdLst>
              <a:gd name="connsiteX0" fmla="*/ 0 w 4167271"/>
              <a:gd name="connsiteY0" fmla="*/ 0 h 6858000"/>
              <a:gd name="connsiteX1" fmla="*/ 2259550 w 4167271"/>
              <a:gd name="connsiteY1" fmla="*/ 0 h 6858000"/>
              <a:gd name="connsiteX2" fmla="*/ 2387803 w 4167271"/>
              <a:gd name="connsiteY2" fmla="*/ 82222 h 6858000"/>
              <a:gd name="connsiteX3" fmla="*/ 4167271 w 4167271"/>
              <a:gd name="connsiteY3" fmla="*/ 3429000 h 6858000"/>
              <a:gd name="connsiteX4" fmla="*/ 2387803 w 4167271"/>
              <a:gd name="connsiteY4" fmla="*/ 6775779 h 6858000"/>
              <a:gd name="connsiteX5" fmla="*/ 2259550 w 4167271"/>
              <a:gd name="connsiteY5" fmla="*/ 6858000 h 6858000"/>
              <a:gd name="connsiteX6" fmla="*/ 0 w 4167271"/>
              <a:gd name="connsiteY6" fmla="*/ 6858000 h 6858000"/>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Lst>
            <a:rect l="l" t="t" r="r" b="b"/>
            <a:pathLst>
              <a:path w="4167271" h="6858000">
                <a:moveTo>
                  <a:pt x="0" y="0"/>
                </a:moveTo>
                <a:lnTo>
                  <a:pt x="2259550" y="0"/>
                </a:lnTo>
                <a:lnTo>
                  <a:pt x="2387803" y="82222"/>
                </a:lnTo>
                <a:cubicBezTo>
                  <a:pt x="3461407" y="807534"/>
                  <a:pt x="4167271" y="2035835"/>
                  <a:pt x="4167271" y="3429000"/>
                </a:cubicBezTo>
                <a:cubicBezTo>
                  <a:pt x="4167271" y="4822165"/>
                  <a:pt x="3461407" y="6050467"/>
                  <a:pt x="2387803" y="6775779"/>
                </a:cubicBezTo>
                <a:lnTo>
                  <a:pt x="2259550" y="6858000"/>
                </a:lnTo>
                <a:lnTo>
                  <a:pt x="0" y="6858000"/>
                </a:lnTo>
                <a:close/>
              </a:path>
            </a:pathLst>
          </a:custGeom>
          <a:solidFill>
            <a:schemeClr val="accent2"/>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 name="Title 1">
            <a:extLst>
              <a:ext uri="{FF2B5EF4-FFF2-40B4-BE49-F238E27FC236}">
                <a16:creationId xmlns:a16="http://schemas.microsoft.com/office/drawing/2014/main" id="{1FDFE7AC-8AFC-334E-A0A4-A63112D2CDF6}"/>
              </a:ext>
            </a:extLst>
          </p:cNvPr>
          <p:cNvSpPr>
            <a:spLocks noGrp="1"/>
          </p:cNvSpPr>
          <p:nvPr>
            <p:ph type="title"/>
          </p:nvPr>
        </p:nvSpPr>
        <p:spPr>
          <a:xfrm>
            <a:off x="686834" y="1153572"/>
            <a:ext cx="3200400" cy="4461163"/>
          </a:xfrm>
        </p:spPr>
        <p:txBody>
          <a:bodyPr>
            <a:normAutofit/>
          </a:bodyPr>
          <a:lstStyle/>
          <a:p>
            <a:r>
              <a:rPr lang="en-US">
                <a:solidFill>
                  <a:srgbClr val="FFFFFF"/>
                </a:solidFill>
              </a:rPr>
              <a:t>Jurisdiction and Venue for filing a Complaint</a:t>
            </a:r>
          </a:p>
        </p:txBody>
      </p:sp>
      <p:sp>
        <p:nvSpPr>
          <p:cNvPr id="12" name="Arc 11">
            <a:extLst>
              <a:ext uri="{FF2B5EF4-FFF2-40B4-BE49-F238E27FC236}">
                <a16:creationId xmlns:a16="http://schemas.microsoft.com/office/drawing/2014/main" id="{081E4A58-353D-44AE-B2FC-2A74E2E400F7}"/>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flipV="1">
            <a:off x="7550402" y="2455479"/>
            <a:ext cx="4083433" cy="4083433"/>
          </a:xfrm>
          <a:prstGeom prst="arc">
            <a:avLst/>
          </a:prstGeom>
          <a:ln w="127000" cap="rnd">
            <a:solidFill>
              <a:schemeClr val="accent4"/>
            </a:solidFill>
            <a:prstDash val="dash"/>
          </a:ln>
        </p:spPr>
        <p:style>
          <a:lnRef idx="1">
            <a:schemeClr val="accent1"/>
          </a:lnRef>
          <a:fillRef idx="0">
            <a:schemeClr val="accent1"/>
          </a:fillRef>
          <a:effectRef idx="0">
            <a:schemeClr val="accent1"/>
          </a:effectRef>
          <a:fontRef idx="minor">
            <a:schemeClr val="tx1"/>
          </a:fontRef>
        </p:style>
        <p:txBody>
          <a:bodyPr rtlCol="0" anchor="ctr"/>
          <a:lstStyle/>
          <a:p>
            <a:pPr algn="ctr"/>
            <a:endParaRPr lang="en-US"/>
          </a:p>
        </p:txBody>
      </p:sp>
      <p:sp>
        <p:nvSpPr>
          <p:cNvPr id="3" name="Content Placeholder 2">
            <a:extLst>
              <a:ext uri="{FF2B5EF4-FFF2-40B4-BE49-F238E27FC236}">
                <a16:creationId xmlns:a16="http://schemas.microsoft.com/office/drawing/2014/main" id="{08640621-5AB0-31D8-0583-89402BD8B914}"/>
              </a:ext>
            </a:extLst>
          </p:cNvPr>
          <p:cNvSpPr>
            <a:spLocks noGrp="1"/>
          </p:cNvSpPr>
          <p:nvPr>
            <p:ph idx="1"/>
          </p:nvPr>
        </p:nvSpPr>
        <p:spPr>
          <a:xfrm>
            <a:off x="4447308" y="591344"/>
            <a:ext cx="6906491" cy="5585619"/>
          </a:xfrm>
        </p:spPr>
        <p:txBody>
          <a:bodyPr anchor="ctr">
            <a:normAutofit fontScale="85000" lnSpcReduction="20000"/>
          </a:bodyPr>
          <a:lstStyle/>
          <a:p>
            <a:pPr marL="342900" indent="-342900">
              <a:spcBef>
                <a:spcPts val="0"/>
              </a:spcBef>
              <a:spcAft>
                <a:spcPts val="800"/>
              </a:spcAft>
              <a:buFont typeface="Symbol" panose="05050102010706020507" pitchFamily="18" charset="2"/>
              <a:buChar char=""/>
            </a:pPr>
            <a:endParaRPr lang="en-US">
              <a:latin typeface="Calibri"/>
              <a:ea typeface="Calibri" panose="020F0502020204030204" pitchFamily="34" charset="0"/>
              <a:cs typeface="Times New Roman"/>
            </a:endParaRPr>
          </a:p>
          <a:p>
            <a:pPr marL="342900" indent="-342900">
              <a:spcBef>
                <a:spcPts val="0"/>
              </a:spcBef>
              <a:spcAft>
                <a:spcPts val="800"/>
              </a:spcAft>
              <a:buFont typeface="Symbol" panose="05050102010706020507" pitchFamily="18" charset="2"/>
              <a:buChar char=""/>
            </a:pPr>
            <a:endParaRPr lang="en-US">
              <a:latin typeface="Calibri"/>
              <a:ea typeface="Calibri" panose="020F0502020204030204" pitchFamily="34" charset="0"/>
              <a:cs typeface="Times New Roman"/>
            </a:endParaRPr>
          </a:p>
          <a:p>
            <a:pPr marL="342900" indent="-342900">
              <a:spcBef>
                <a:spcPts val="0"/>
              </a:spcBef>
              <a:spcAft>
                <a:spcPts val="800"/>
              </a:spcAft>
              <a:buFont typeface="Symbol" panose="05050102010706020507" pitchFamily="18" charset="2"/>
              <a:buChar char=""/>
            </a:pPr>
            <a:endParaRPr lang="en-US">
              <a:latin typeface="Calibri"/>
              <a:ea typeface="Calibri" panose="020F0502020204030204" pitchFamily="34" charset="0"/>
              <a:cs typeface="Times New Roman"/>
            </a:endParaRPr>
          </a:p>
          <a:p>
            <a:pPr marL="342900" indent="-342900">
              <a:spcBef>
                <a:spcPts val="0"/>
              </a:spcBef>
              <a:spcAft>
                <a:spcPts val="800"/>
              </a:spcAft>
              <a:buFont typeface="Symbol" panose="05050102010706020507" pitchFamily="18" charset="2"/>
              <a:buChar char=""/>
            </a:pPr>
            <a:endParaRPr lang="en-US">
              <a:latin typeface="Calibri"/>
              <a:ea typeface="Calibri" panose="020F0502020204030204" pitchFamily="34" charset="0"/>
              <a:cs typeface="Times New Roman"/>
            </a:endParaRPr>
          </a:p>
          <a:p>
            <a:pPr marL="342900" indent="-342900">
              <a:spcBef>
                <a:spcPts val="0"/>
              </a:spcBef>
              <a:spcAft>
                <a:spcPts val="800"/>
              </a:spcAft>
              <a:buFont typeface="Symbol" panose="05050102010706020507" pitchFamily="18" charset="2"/>
              <a:buChar char=""/>
            </a:pPr>
            <a:endParaRPr lang="en-US">
              <a:latin typeface="Calibri"/>
              <a:ea typeface="Calibri" panose="020F0502020204030204" pitchFamily="34" charset="0"/>
              <a:cs typeface="Times New Roman"/>
            </a:endParaRPr>
          </a:p>
          <a:p>
            <a:pPr marL="342900" indent="-342900">
              <a:spcBef>
                <a:spcPts val="0"/>
              </a:spcBef>
              <a:spcAft>
                <a:spcPts val="800"/>
              </a:spcAft>
              <a:buFont typeface="Symbol" panose="05050102010706020507" pitchFamily="18" charset="2"/>
              <a:buChar char=""/>
            </a:pPr>
            <a:endParaRPr lang="en-US">
              <a:latin typeface="Calibri"/>
              <a:ea typeface="Calibri" panose="020F0502020204030204" pitchFamily="34" charset="0"/>
              <a:cs typeface="Times New Roman"/>
            </a:endParaRPr>
          </a:p>
          <a:p>
            <a:pPr marL="342900" indent="-342900">
              <a:spcBef>
                <a:spcPts val="0"/>
              </a:spcBef>
              <a:spcAft>
                <a:spcPts val="800"/>
              </a:spcAft>
              <a:buFont typeface="Symbol" panose="05050102010706020507" pitchFamily="18" charset="2"/>
              <a:buChar char=""/>
            </a:pPr>
            <a:endParaRPr lang="en-US">
              <a:latin typeface="Calibri"/>
              <a:ea typeface="Calibri" panose="020F0502020204030204" pitchFamily="34" charset="0"/>
              <a:cs typeface="Times New Roman"/>
            </a:endParaRPr>
          </a:p>
          <a:p>
            <a:pPr marL="342900" marR="0" lvl="0" indent="-342900">
              <a:spcBef>
                <a:spcPts val="0"/>
              </a:spcBef>
              <a:spcAft>
                <a:spcPts val="800"/>
              </a:spcAft>
              <a:buFont typeface="Symbol" panose="05050102010706020507" pitchFamily="18" charset="2"/>
              <a:buChar char=""/>
            </a:pPr>
            <a:r>
              <a:rPr lang="en-US">
                <a:effectLst/>
                <a:latin typeface="Calibri"/>
                <a:ea typeface="Calibri" panose="020F0502020204030204" pitchFamily="34" charset="0"/>
                <a:cs typeface="Times New Roman"/>
              </a:rPr>
              <a:t>Post 1986 (Decriminalization of Paternity Statute) Majority of Cases establishing parentage are filed in the Probate and Family Court in the county where the child lives.</a:t>
            </a:r>
            <a:endParaRPr lang="en-US">
              <a:latin typeface="Calibri"/>
              <a:cs typeface="Times New Roman"/>
            </a:endParaRPr>
          </a:p>
          <a:p>
            <a:pPr marL="342900" marR="0" lvl="0" indent="-342900">
              <a:spcBef>
                <a:spcPts val="0"/>
              </a:spcBef>
              <a:spcAft>
                <a:spcPts val="800"/>
              </a:spcAft>
              <a:buFont typeface="Symbol" panose="05050102010706020507" pitchFamily="18" charset="2"/>
              <a:buChar char=""/>
            </a:pPr>
            <a:endParaRPr lang="en-US">
              <a:effectLst/>
              <a:latin typeface="Calibri" panose="020F0502020204030204" pitchFamily="34" charset="0"/>
              <a:ea typeface="Calibri" panose="020F0502020204030204" pitchFamily="34" charset="0"/>
              <a:cs typeface="Times New Roman" panose="02020603050405020304" pitchFamily="18" charset="0"/>
            </a:endParaRPr>
          </a:p>
          <a:p>
            <a:pPr marL="342900" marR="0" lvl="0" indent="-342900">
              <a:spcBef>
                <a:spcPts val="0"/>
              </a:spcBef>
              <a:spcAft>
                <a:spcPts val="800"/>
              </a:spcAft>
              <a:buFont typeface="Symbol" panose="05050102010706020507" pitchFamily="18" charset="2"/>
              <a:buChar char=""/>
            </a:pPr>
            <a:r>
              <a:rPr lang="en-US" dirty="0">
                <a:latin typeface="Calibri" panose="020F0502020204030204" pitchFamily="34" charset="0"/>
                <a:ea typeface="Calibri" panose="020F0502020204030204" pitchFamily="34" charset="0"/>
                <a:cs typeface="Times New Roman" panose="02020603050405020304" pitchFamily="18" charset="0"/>
              </a:rPr>
              <a:t>Juvenile Court</a:t>
            </a:r>
            <a:endParaRPr lang="en-US">
              <a:latin typeface="Calibri" panose="020F0502020204030204" pitchFamily="34" charset="0"/>
              <a:ea typeface="Calibri" panose="020F0502020204030204" pitchFamily="34" charset="0"/>
              <a:cs typeface="Times New Roman" panose="02020603050405020304" pitchFamily="18" charset="0"/>
            </a:endParaRPr>
          </a:p>
          <a:p>
            <a:pPr marL="0" marR="0" lvl="0" indent="0">
              <a:spcBef>
                <a:spcPts val="0"/>
              </a:spcBef>
              <a:spcAft>
                <a:spcPts val="800"/>
              </a:spcAft>
              <a:buNone/>
            </a:pPr>
            <a:endParaRPr lang="en-US">
              <a:latin typeface="Calibri" panose="020F0502020204030204" pitchFamily="34" charset="0"/>
              <a:ea typeface="Calibri" panose="020F0502020204030204" pitchFamily="34" charset="0"/>
              <a:cs typeface="Times New Roman" panose="02020603050405020304" pitchFamily="18" charset="0"/>
            </a:endParaRPr>
          </a:p>
          <a:p>
            <a:pPr marL="342900" marR="0" lvl="0" indent="-342900">
              <a:spcBef>
                <a:spcPts val="0"/>
              </a:spcBef>
              <a:spcAft>
                <a:spcPts val="800"/>
              </a:spcAft>
              <a:buFont typeface="Symbol" panose="05050102010706020507" pitchFamily="18" charset="2"/>
              <a:buChar char=""/>
            </a:pPr>
            <a:r>
              <a:rPr lang="en-US" dirty="0">
                <a:latin typeface="Calibri" panose="020F0502020204030204" pitchFamily="34" charset="0"/>
                <a:ea typeface="Calibri" panose="020F0502020204030204" pitchFamily="34" charset="0"/>
                <a:cs typeface="Times New Roman" panose="02020603050405020304" pitchFamily="18" charset="0"/>
              </a:rPr>
              <a:t>Separate Complaints must be filed for each child of the parties.</a:t>
            </a:r>
            <a:endParaRPr lang="en-US">
              <a:latin typeface="Calibri" panose="020F0502020204030204" pitchFamily="34" charset="0"/>
              <a:ea typeface="Calibri" panose="020F0502020204030204" pitchFamily="34" charset="0"/>
              <a:cs typeface="Times New Roman" panose="02020603050405020304" pitchFamily="18" charset="0"/>
            </a:endParaRPr>
          </a:p>
          <a:p>
            <a:pPr marL="342900" marR="0" lvl="0" indent="-342900">
              <a:spcBef>
                <a:spcPts val="0"/>
              </a:spcBef>
              <a:spcAft>
                <a:spcPts val="800"/>
              </a:spcAft>
              <a:buFont typeface="Symbol" panose="05050102010706020507" pitchFamily="18" charset="2"/>
              <a:buChar char=""/>
            </a:pPr>
            <a:endParaRPr lang="en-US">
              <a:latin typeface="Calibri" panose="020F0502020204030204" pitchFamily="34" charset="0"/>
              <a:ea typeface="Calibri" panose="020F0502020204030204" pitchFamily="34" charset="0"/>
              <a:cs typeface="Times New Roman" panose="02020603050405020304" pitchFamily="18" charset="0"/>
            </a:endParaRPr>
          </a:p>
          <a:p>
            <a:pPr marL="342900" marR="0" lvl="0" indent="-342900">
              <a:spcBef>
                <a:spcPts val="0"/>
              </a:spcBef>
              <a:spcAft>
                <a:spcPts val="800"/>
              </a:spcAft>
              <a:buFont typeface="Symbol" panose="05050102010706020507" pitchFamily="18" charset="2"/>
              <a:buChar char=""/>
            </a:pPr>
            <a:endParaRPr lang="en-US">
              <a:latin typeface="Calibri" panose="020F0502020204030204" pitchFamily="34" charset="0"/>
              <a:ea typeface="Calibri" panose="020F0502020204030204" pitchFamily="34" charset="0"/>
              <a:cs typeface="Times New Roman" panose="02020603050405020304" pitchFamily="18" charset="0"/>
            </a:endParaRPr>
          </a:p>
          <a:p>
            <a:pPr marL="342900" marR="0" lvl="0" indent="-342900">
              <a:spcBef>
                <a:spcPts val="0"/>
              </a:spcBef>
              <a:spcAft>
                <a:spcPts val="800"/>
              </a:spcAft>
              <a:buFont typeface="Symbol" panose="05050102010706020507" pitchFamily="18" charset="2"/>
              <a:buChar char=""/>
            </a:pPr>
            <a:endParaRPr lang="en-US">
              <a:latin typeface="Calibri" panose="020F0502020204030204" pitchFamily="34" charset="0"/>
              <a:ea typeface="Calibri" panose="020F0502020204030204" pitchFamily="34" charset="0"/>
              <a:cs typeface="Times New Roman" panose="02020603050405020304" pitchFamily="18" charset="0"/>
            </a:endParaRPr>
          </a:p>
          <a:p>
            <a:pPr marL="0" marR="0" lvl="0" indent="0">
              <a:spcBef>
                <a:spcPts val="0"/>
              </a:spcBef>
              <a:spcAft>
                <a:spcPts val="800"/>
              </a:spcAft>
              <a:buNone/>
            </a:pPr>
            <a:endParaRPr lang="en-US">
              <a:latin typeface="Calibri" panose="020F0502020204030204" pitchFamily="34" charset="0"/>
              <a:ea typeface="Calibri" panose="020F0502020204030204" pitchFamily="34" charset="0"/>
              <a:cs typeface="Times New Roman" panose="02020603050405020304" pitchFamily="18" charset="0"/>
            </a:endParaRPr>
          </a:p>
          <a:p>
            <a:pPr marL="0" marR="0" lvl="0" indent="0">
              <a:spcBef>
                <a:spcPts val="0"/>
              </a:spcBef>
              <a:spcAft>
                <a:spcPts val="800"/>
              </a:spcAft>
              <a:buNone/>
            </a:pPr>
            <a:endParaRPr lang="en-US">
              <a:latin typeface="Calibri" panose="020F0502020204030204" pitchFamily="34" charset="0"/>
              <a:ea typeface="Calibri" panose="020F0502020204030204" pitchFamily="34" charset="0"/>
              <a:cs typeface="Times New Roman" panose="02020603050405020304" pitchFamily="18" charset="0"/>
            </a:endParaRPr>
          </a:p>
          <a:p>
            <a:pPr marL="0" marR="0" lvl="0" indent="0">
              <a:spcBef>
                <a:spcPts val="0"/>
              </a:spcBef>
              <a:spcAft>
                <a:spcPts val="800"/>
              </a:spcAft>
              <a:buNone/>
            </a:pPr>
            <a:endParaRPr lang="en-US">
              <a:latin typeface="Calibri" panose="020F0502020204030204" pitchFamily="34" charset="0"/>
              <a:ea typeface="Calibri" panose="020F0502020204030204" pitchFamily="34" charset="0"/>
              <a:cs typeface="Times New Roman" panose="02020603050405020304" pitchFamily="18" charset="0"/>
            </a:endParaRPr>
          </a:p>
          <a:p>
            <a:pPr marL="342900" marR="0" lvl="0" indent="-342900">
              <a:spcBef>
                <a:spcPts val="0"/>
              </a:spcBef>
              <a:spcAft>
                <a:spcPts val="800"/>
              </a:spcAft>
              <a:buFont typeface="Symbol" panose="05050102010706020507" pitchFamily="18" charset="2"/>
              <a:buChar char=""/>
            </a:pPr>
            <a:endParaRPr lang="en-US">
              <a:effectLst/>
              <a:latin typeface="Calibri" panose="020F0502020204030204" pitchFamily="34" charset="0"/>
              <a:ea typeface="Calibri" panose="020F0502020204030204" pitchFamily="34" charset="0"/>
              <a:cs typeface="Times New Roman" panose="02020603050405020304" pitchFamily="18" charset="0"/>
            </a:endParaRPr>
          </a:p>
          <a:p>
            <a:endParaRPr lang="en-US" dirty="0"/>
          </a:p>
        </p:txBody>
      </p:sp>
    </p:spTree>
    <p:extLst>
      <p:ext uri="{BB962C8B-B14F-4D97-AF65-F5344CB8AC3E}">
        <p14:creationId xmlns:p14="http://schemas.microsoft.com/office/powerpoint/2010/main" val="474145467"/>
      </p:ext>
    </p:extLst>
  </p:cSld>
  <p:clrMapOvr>
    <a:masterClrMapping/>
  </p:clrMapOvr>
</p:sld>
</file>

<file path=ppt/slides/slide28.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useBgFill="1">
        <p:nvSpPr>
          <p:cNvPr id="8" name="Rectangle 7">
            <a:extLst>
              <a:ext uri="{FF2B5EF4-FFF2-40B4-BE49-F238E27FC236}">
                <a16:creationId xmlns:a16="http://schemas.microsoft.com/office/drawing/2014/main" id="{907EF6B7-1338-4443-8C46-6A318D952DFD}"/>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3048" y="0"/>
            <a:ext cx="12188952" cy="6858000"/>
          </a:xfrm>
          <a:prstGeom prst="rect">
            <a:avLst/>
          </a:prstGeom>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0" name="Freeform: Shape 9">
            <a:extLst>
              <a:ext uri="{FF2B5EF4-FFF2-40B4-BE49-F238E27FC236}">
                <a16:creationId xmlns:a16="http://schemas.microsoft.com/office/drawing/2014/main" id="{DAAE4CDD-124C-4DCF-9584-B6033B545DD5}"/>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1" y="0"/>
            <a:ext cx="4167271" cy="6858000"/>
          </a:xfrm>
          <a:custGeom>
            <a:avLst/>
            <a:gdLst>
              <a:gd name="connsiteX0" fmla="*/ 0 w 4167271"/>
              <a:gd name="connsiteY0" fmla="*/ 0 h 6858000"/>
              <a:gd name="connsiteX1" fmla="*/ 2259550 w 4167271"/>
              <a:gd name="connsiteY1" fmla="*/ 0 h 6858000"/>
              <a:gd name="connsiteX2" fmla="*/ 2387803 w 4167271"/>
              <a:gd name="connsiteY2" fmla="*/ 82222 h 6858000"/>
              <a:gd name="connsiteX3" fmla="*/ 4167271 w 4167271"/>
              <a:gd name="connsiteY3" fmla="*/ 3429000 h 6858000"/>
              <a:gd name="connsiteX4" fmla="*/ 2387803 w 4167271"/>
              <a:gd name="connsiteY4" fmla="*/ 6775779 h 6858000"/>
              <a:gd name="connsiteX5" fmla="*/ 2259550 w 4167271"/>
              <a:gd name="connsiteY5" fmla="*/ 6858000 h 6858000"/>
              <a:gd name="connsiteX6" fmla="*/ 0 w 4167271"/>
              <a:gd name="connsiteY6" fmla="*/ 6858000 h 6858000"/>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Lst>
            <a:rect l="l" t="t" r="r" b="b"/>
            <a:pathLst>
              <a:path w="4167271" h="6858000">
                <a:moveTo>
                  <a:pt x="0" y="0"/>
                </a:moveTo>
                <a:lnTo>
                  <a:pt x="2259550" y="0"/>
                </a:lnTo>
                <a:lnTo>
                  <a:pt x="2387803" y="82222"/>
                </a:lnTo>
                <a:cubicBezTo>
                  <a:pt x="3461407" y="807534"/>
                  <a:pt x="4167271" y="2035835"/>
                  <a:pt x="4167271" y="3429000"/>
                </a:cubicBezTo>
                <a:cubicBezTo>
                  <a:pt x="4167271" y="4822165"/>
                  <a:pt x="3461407" y="6050467"/>
                  <a:pt x="2387803" y="6775779"/>
                </a:cubicBezTo>
                <a:lnTo>
                  <a:pt x="2259550" y="6858000"/>
                </a:lnTo>
                <a:lnTo>
                  <a:pt x="0" y="6858000"/>
                </a:lnTo>
                <a:close/>
              </a:path>
            </a:pathLst>
          </a:custGeom>
          <a:solidFill>
            <a:schemeClr val="accent2"/>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 name="Title 1">
            <a:extLst>
              <a:ext uri="{FF2B5EF4-FFF2-40B4-BE49-F238E27FC236}">
                <a16:creationId xmlns:a16="http://schemas.microsoft.com/office/drawing/2014/main" id="{9B02BFF3-6066-7240-3645-1E7A9FE026BD}"/>
              </a:ext>
            </a:extLst>
          </p:cNvPr>
          <p:cNvSpPr>
            <a:spLocks noGrp="1"/>
          </p:cNvSpPr>
          <p:nvPr>
            <p:ph type="title"/>
          </p:nvPr>
        </p:nvSpPr>
        <p:spPr>
          <a:xfrm>
            <a:off x="686834" y="1153572"/>
            <a:ext cx="3200400" cy="4461163"/>
          </a:xfrm>
        </p:spPr>
        <p:txBody>
          <a:bodyPr>
            <a:normAutofit/>
          </a:bodyPr>
          <a:lstStyle/>
          <a:p>
            <a:r>
              <a:rPr lang="en-US" sz="3700">
                <a:solidFill>
                  <a:srgbClr val="FFFFFF"/>
                </a:solidFill>
              </a:rPr>
              <a:t>But: What about Defendants who live outside of Massachusetts?</a:t>
            </a:r>
          </a:p>
        </p:txBody>
      </p:sp>
      <p:sp>
        <p:nvSpPr>
          <p:cNvPr id="12" name="Arc 11">
            <a:extLst>
              <a:ext uri="{FF2B5EF4-FFF2-40B4-BE49-F238E27FC236}">
                <a16:creationId xmlns:a16="http://schemas.microsoft.com/office/drawing/2014/main" id="{081E4A58-353D-44AE-B2FC-2A74E2E400F7}"/>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flipV="1">
            <a:off x="7550402" y="2455479"/>
            <a:ext cx="4083433" cy="4083433"/>
          </a:xfrm>
          <a:prstGeom prst="arc">
            <a:avLst/>
          </a:prstGeom>
          <a:ln w="127000" cap="rnd">
            <a:solidFill>
              <a:schemeClr val="accent4"/>
            </a:solidFill>
            <a:prstDash val="dash"/>
          </a:ln>
        </p:spPr>
        <p:style>
          <a:lnRef idx="1">
            <a:schemeClr val="accent1"/>
          </a:lnRef>
          <a:fillRef idx="0">
            <a:schemeClr val="accent1"/>
          </a:fillRef>
          <a:effectRef idx="0">
            <a:schemeClr val="accent1"/>
          </a:effectRef>
          <a:fontRef idx="minor">
            <a:schemeClr val="tx1"/>
          </a:fontRef>
        </p:style>
        <p:txBody>
          <a:bodyPr rtlCol="0" anchor="ctr"/>
          <a:lstStyle/>
          <a:p>
            <a:pPr algn="ctr"/>
            <a:endParaRPr lang="en-US"/>
          </a:p>
        </p:txBody>
      </p:sp>
      <p:sp>
        <p:nvSpPr>
          <p:cNvPr id="3" name="Content Placeholder 2">
            <a:extLst>
              <a:ext uri="{FF2B5EF4-FFF2-40B4-BE49-F238E27FC236}">
                <a16:creationId xmlns:a16="http://schemas.microsoft.com/office/drawing/2014/main" id="{D414358B-AEA3-6F01-C839-A5EF8E3A54F4}"/>
              </a:ext>
            </a:extLst>
          </p:cNvPr>
          <p:cNvSpPr>
            <a:spLocks noGrp="1"/>
          </p:cNvSpPr>
          <p:nvPr>
            <p:ph idx="1"/>
          </p:nvPr>
        </p:nvSpPr>
        <p:spPr>
          <a:xfrm>
            <a:off x="4447308" y="591344"/>
            <a:ext cx="6906491" cy="5585619"/>
          </a:xfrm>
        </p:spPr>
        <p:txBody>
          <a:bodyPr anchor="ctr">
            <a:normAutofit/>
          </a:bodyPr>
          <a:lstStyle/>
          <a:p>
            <a:r>
              <a:rPr lang="en-US" sz="2000">
                <a:effectLst/>
                <a:latin typeface="Calibri" panose="020F0502020204030204" pitchFamily="34" charset="0"/>
                <a:ea typeface="Calibri" panose="020F0502020204030204" pitchFamily="34" charset="0"/>
                <a:cs typeface="Times New Roman" panose="02020603050405020304" pitchFamily="18" charset="0"/>
              </a:rPr>
              <a:t>UIFSA and Massachusetts Long Arm Statute provide the basis for jurisdiction over an out of state defendant.</a:t>
            </a:r>
          </a:p>
          <a:p>
            <a:pPr marL="0" indent="0">
              <a:buNone/>
            </a:pPr>
            <a:endParaRPr lang="en-US" sz="2000">
              <a:effectLst/>
              <a:latin typeface="Calibri" panose="020F0502020204030204" pitchFamily="34" charset="0"/>
              <a:ea typeface="Calibri" panose="020F0502020204030204" pitchFamily="34" charset="0"/>
              <a:cs typeface="Times New Roman" panose="02020603050405020304" pitchFamily="18" charset="0"/>
            </a:endParaRPr>
          </a:p>
          <a:p>
            <a:r>
              <a:rPr lang="en-US" sz="2000">
                <a:latin typeface="Calibri" panose="020F0502020204030204" pitchFamily="34" charset="0"/>
                <a:ea typeface="Calibri" panose="020F0502020204030204" pitchFamily="34" charset="0"/>
                <a:cs typeface="Times New Roman" panose="02020603050405020304" pitchFamily="18" charset="0"/>
              </a:rPr>
              <a:t>UIFSA provides for personal jurisdiction over an out of state defendant if: the defendant was personally served in Massachusetts, submits to jurisdiction in Massachusetts, resided with the child in Massachusetts, resided in Massachusetts and provided prenatal expenses or support for the child, if the child is in Massachusetts due to the acts or the directives of the defendant, if they engaged in sexual intercourse in Massachusetts and the child may have been conceived as a result of that act, the individual asserted parentage via acknowledgment of parentage or a proceeding under M.G.L. c. 209C, or there is any other basis consistent with the Massachusetts or U.S. Constitution to exercise personal jurisdiction</a:t>
            </a:r>
          </a:p>
          <a:p>
            <a:endParaRPr lang="en-US" sz="2000">
              <a:effectLst/>
              <a:latin typeface="Calibri" panose="020F0502020204030204" pitchFamily="34" charset="0"/>
              <a:ea typeface="Calibri" panose="020F0502020204030204" pitchFamily="34" charset="0"/>
              <a:cs typeface="Times New Roman" panose="02020603050405020304" pitchFamily="18" charset="0"/>
            </a:endParaRPr>
          </a:p>
          <a:p>
            <a:r>
              <a:rPr lang="en-US" sz="2000">
                <a:latin typeface="Calibri" panose="020F0502020204030204" pitchFamily="34" charset="0"/>
                <a:ea typeface="Calibri" panose="020F0502020204030204" pitchFamily="34" charset="0"/>
                <a:cs typeface="Times New Roman" panose="02020603050405020304" pitchFamily="18" charset="0"/>
              </a:rPr>
              <a:t>Examples of “acts or directives” of the defendant</a:t>
            </a:r>
            <a:endParaRPr lang="en-US" sz="2000">
              <a:effectLst/>
              <a:latin typeface="Calibri" panose="020F0502020204030204" pitchFamily="34" charset="0"/>
              <a:ea typeface="Calibri" panose="020F0502020204030204" pitchFamily="34" charset="0"/>
              <a:cs typeface="Times New Roman" panose="02020603050405020304" pitchFamily="18" charset="0"/>
            </a:endParaRPr>
          </a:p>
        </p:txBody>
      </p:sp>
    </p:spTree>
    <p:extLst>
      <p:ext uri="{BB962C8B-B14F-4D97-AF65-F5344CB8AC3E}">
        <p14:creationId xmlns:p14="http://schemas.microsoft.com/office/powerpoint/2010/main" val="1798809750"/>
      </p:ext>
    </p:extLst>
  </p:cSld>
  <p:clrMapOvr>
    <a:masterClrMapping/>
  </p:clrMapOvr>
</p:sld>
</file>

<file path=ppt/slides/slide29.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useBgFill="1">
        <p:nvSpPr>
          <p:cNvPr id="8" name="Rectangle 7">
            <a:extLst>
              <a:ext uri="{FF2B5EF4-FFF2-40B4-BE49-F238E27FC236}">
                <a16:creationId xmlns:a16="http://schemas.microsoft.com/office/drawing/2014/main" id="{907EF6B7-1338-4443-8C46-6A318D952DFD}"/>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3048" y="0"/>
            <a:ext cx="12188952" cy="6858000"/>
          </a:xfrm>
          <a:prstGeom prst="rect">
            <a:avLst/>
          </a:prstGeom>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0" name="Freeform: Shape 9">
            <a:extLst>
              <a:ext uri="{FF2B5EF4-FFF2-40B4-BE49-F238E27FC236}">
                <a16:creationId xmlns:a16="http://schemas.microsoft.com/office/drawing/2014/main" id="{DAAE4CDD-124C-4DCF-9584-B6033B545DD5}"/>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1" y="0"/>
            <a:ext cx="4167271" cy="6858000"/>
          </a:xfrm>
          <a:custGeom>
            <a:avLst/>
            <a:gdLst>
              <a:gd name="connsiteX0" fmla="*/ 0 w 4167271"/>
              <a:gd name="connsiteY0" fmla="*/ 0 h 6858000"/>
              <a:gd name="connsiteX1" fmla="*/ 2259550 w 4167271"/>
              <a:gd name="connsiteY1" fmla="*/ 0 h 6858000"/>
              <a:gd name="connsiteX2" fmla="*/ 2387803 w 4167271"/>
              <a:gd name="connsiteY2" fmla="*/ 82222 h 6858000"/>
              <a:gd name="connsiteX3" fmla="*/ 4167271 w 4167271"/>
              <a:gd name="connsiteY3" fmla="*/ 3429000 h 6858000"/>
              <a:gd name="connsiteX4" fmla="*/ 2387803 w 4167271"/>
              <a:gd name="connsiteY4" fmla="*/ 6775779 h 6858000"/>
              <a:gd name="connsiteX5" fmla="*/ 2259550 w 4167271"/>
              <a:gd name="connsiteY5" fmla="*/ 6858000 h 6858000"/>
              <a:gd name="connsiteX6" fmla="*/ 0 w 4167271"/>
              <a:gd name="connsiteY6" fmla="*/ 6858000 h 6858000"/>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Lst>
            <a:rect l="l" t="t" r="r" b="b"/>
            <a:pathLst>
              <a:path w="4167271" h="6858000">
                <a:moveTo>
                  <a:pt x="0" y="0"/>
                </a:moveTo>
                <a:lnTo>
                  <a:pt x="2259550" y="0"/>
                </a:lnTo>
                <a:lnTo>
                  <a:pt x="2387803" y="82222"/>
                </a:lnTo>
                <a:cubicBezTo>
                  <a:pt x="3461407" y="807534"/>
                  <a:pt x="4167271" y="2035835"/>
                  <a:pt x="4167271" y="3429000"/>
                </a:cubicBezTo>
                <a:cubicBezTo>
                  <a:pt x="4167271" y="4822165"/>
                  <a:pt x="3461407" y="6050467"/>
                  <a:pt x="2387803" y="6775779"/>
                </a:cubicBezTo>
                <a:lnTo>
                  <a:pt x="2259550" y="6858000"/>
                </a:lnTo>
                <a:lnTo>
                  <a:pt x="0" y="6858000"/>
                </a:lnTo>
                <a:close/>
              </a:path>
            </a:pathLst>
          </a:custGeom>
          <a:solidFill>
            <a:schemeClr val="accent2"/>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 name="Title 1">
            <a:extLst>
              <a:ext uri="{FF2B5EF4-FFF2-40B4-BE49-F238E27FC236}">
                <a16:creationId xmlns:a16="http://schemas.microsoft.com/office/drawing/2014/main" id="{FE4CD5AD-8267-6D2D-FEA8-F44582031B8E}"/>
              </a:ext>
            </a:extLst>
          </p:cNvPr>
          <p:cNvSpPr>
            <a:spLocks noGrp="1"/>
          </p:cNvSpPr>
          <p:nvPr>
            <p:ph type="title"/>
          </p:nvPr>
        </p:nvSpPr>
        <p:spPr>
          <a:xfrm>
            <a:off x="686834" y="1153572"/>
            <a:ext cx="3200400" cy="4461163"/>
          </a:xfrm>
        </p:spPr>
        <p:txBody>
          <a:bodyPr>
            <a:normAutofit/>
          </a:bodyPr>
          <a:lstStyle/>
          <a:p>
            <a:r>
              <a:rPr lang="en-US">
                <a:solidFill>
                  <a:srgbClr val="FFFFFF"/>
                </a:solidFill>
              </a:rPr>
              <a:t>M.G.L. c. 223A- Long Arm Statute</a:t>
            </a:r>
          </a:p>
        </p:txBody>
      </p:sp>
      <p:sp>
        <p:nvSpPr>
          <p:cNvPr id="12" name="Arc 11">
            <a:extLst>
              <a:ext uri="{FF2B5EF4-FFF2-40B4-BE49-F238E27FC236}">
                <a16:creationId xmlns:a16="http://schemas.microsoft.com/office/drawing/2014/main" id="{081E4A58-353D-44AE-B2FC-2A74E2E400F7}"/>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flipV="1">
            <a:off x="7550402" y="2455479"/>
            <a:ext cx="4083433" cy="4083433"/>
          </a:xfrm>
          <a:prstGeom prst="arc">
            <a:avLst/>
          </a:prstGeom>
          <a:ln w="127000" cap="rnd">
            <a:solidFill>
              <a:schemeClr val="accent4"/>
            </a:solidFill>
            <a:prstDash val="dash"/>
          </a:ln>
        </p:spPr>
        <p:style>
          <a:lnRef idx="1">
            <a:schemeClr val="accent1"/>
          </a:lnRef>
          <a:fillRef idx="0">
            <a:schemeClr val="accent1"/>
          </a:fillRef>
          <a:effectRef idx="0">
            <a:schemeClr val="accent1"/>
          </a:effectRef>
          <a:fontRef idx="minor">
            <a:schemeClr val="tx1"/>
          </a:fontRef>
        </p:style>
        <p:txBody>
          <a:bodyPr rtlCol="0" anchor="ctr"/>
          <a:lstStyle/>
          <a:p>
            <a:pPr algn="ctr"/>
            <a:endParaRPr lang="en-US"/>
          </a:p>
        </p:txBody>
      </p:sp>
      <p:sp>
        <p:nvSpPr>
          <p:cNvPr id="3" name="Content Placeholder 2">
            <a:extLst>
              <a:ext uri="{FF2B5EF4-FFF2-40B4-BE49-F238E27FC236}">
                <a16:creationId xmlns:a16="http://schemas.microsoft.com/office/drawing/2014/main" id="{CFFBF4F1-BC4E-53D4-AE88-DFE857278E4D}"/>
              </a:ext>
            </a:extLst>
          </p:cNvPr>
          <p:cNvSpPr>
            <a:spLocks noGrp="1"/>
          </p:cNvSpPr>
          <p:nvPr>
            <p:ph idx="1"/>
          </p:nvPr>
        </p:nvSpPr>
        <p:spPr>
          <a:xfrm>
            <a:off x="4447308" y="591344"/>
            <a:ext cx="6906491" cy="5585619"/>
          </a:xfrm>
        </p:spPr>
        <p:txBody>
          <a:bodyPr anchor="ctr">
            <a:normAutofit/>
          </a:bodyPr>
          <a:lstStyle/>
          <a:p>
            <a:pPr marL="0" indent="0">
              <a:buNone/>
            </a:pPr>
            <a:r>
              <a:rPr lang="en-US" sz="2000"/>
              <a:t>A court may exercise personal jurisdiction over a person who acts directly or by agent, as to a cause of action in law or equity arising from their:</a:t>
            </a:r>
          </a:p>
          <a:p>
            <a:pPr marL="514350" indent="-514350">
              <a:buAutoNum type="alphaLcParenR"/>
            </a:pPr>
            <a:r>
              <a:rPr lang="en-US" sz="2000"/>
              <a:t>transacting business in Massachusetts;</a:t>
            </a:r>
          </a:p>
          <a:p>
            <a:pPr marL="514350" indent="-514350">
              <a:buAutoNum type="alphaLcParenR"/>
            </a:pPr>
            <a:r>
              <a:rPr lang="en-US" sz="2000"/>
              <a:t>contracting to supply services or things in Massachusetts; </a:t>
            </a:r>
          </a:p>
          <a:p>
            <a:pPr marL="514350" indent="-514350">
              <a:buAutoNum type="alphaLcParenR"/>
            </a:pPr>
            <a:r>
              <a:rPr lang="en-US" sz="2000"/>
              <a:t>causing tortious injury by act or omission inside Massachusetts; </a:t>
            </a:r>
          </a:p>
          <a:p>
            <a:pPr marL="514350" indent="-514350">
              <a:buAutoNum type="alphaLcParenR"/>
            </a:pPr>
            <a:r>
              <a:rPr lang="en-US" sz="2000"/>
              <a:t>causing tortious injury by act or omission outside Massachusetts if they regularly do or solicits business or engages in any other persistent course of conduct  or derives substantial revenue from goods used or consumed or services rendered in Massachusetts; </a:t>
            </a:r>
          </a:p>
          <a:p>
            <a:pPr marL="514350" indent="-514350">
              <a:buAutoNum type="alphaLcParenR"/>
            </a:pPr>
            <a:r>
              <a:rPr lang="en-US" sz="2000"/>
              <a:t>having an interest in, using or possessing real property in Massachusetts;</a:t>
            </a:r>
          </a:p>
          <a:p>
            <a:pPr marL="514350" indent="-514350">
              <a:buAutoNum type="alphaLcParenR"/>
            </a:pPr>
            <a:r>
              <a:rPr lang="en-US" sz="2000"/>
              <a:t>contracting to insure any person, property or risk located within Massachusetts at the time of contracting</a:t>
            </a:r>
          </a:p>
          <a:p>
            <a:endParaRPr lang="en-US" sz="2000"/>
          </a:p>
          <a:p>
            <a:endParaRPr lang="en-US" sz="2000"/>
          </a:p>
        </p:txBody>
      </p:sp>
    </p:spTree>
    <p:extLst>
      <p:ext uri="{BB962C8B-B14F-4D97-AF65-F5344CB8AC3E}">
        <p14:creationId xmlns:p14="http://schemas.microsoft.com/office/powerpoint/2010/main" val="2262523434"/>
      </p:ext>
    </p:extLst>
  </p:cSld>
  <p:clrMapOvr>
    <a:masterClrMapping/>
  </p:clrMapOvr>
</p:sld>
</file>

<file path=ppt/slides/slide30.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useBgFill="1">
        <p:nvSpPr>
          <p:cNvPr id="8" name="Rectangle 7">
            <a:extLst>
              <a:ext uri="{FF2B5EF4-FFF2-40B4-BE49-F238E27FC236}">
                <a16:creationId xmlns:a16="http://schemas.microsoft.com/office/drawing/2014/main" id="{907EF6B7-1338-4443-8C46-6A318D952DFD}"/>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3048" y="0"/>
            <a:ext cx="12188952" cy="6858000"/>
          </a:xfrm>
          <a:prstGeom prst="rect">
            <a:avLst/>
          </a:prstGeom>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0" name="Freeform: Shape 9">
            <a:extLst>
              <a:ext uri="{FF2B5EF4-FFF2-40B4-BE49-F238E27FC236}">
                <a16:creationId xmlns:a16="http://schemas.microsoft.com/office/drawing/2014/main" id="{DAAE4CDD-124C-4DCF-9584-B6033B545DD5}"/>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1" y="0"/>
            <a:ext cx="4167271" cy="6858000"/>
          </a:xfrm>
          <a:custGeom>
            <a:avLst/>
            <a:gdLst>
              <a:gd name="connsiteX0" fmla="*/ 0 w 4167271"/>
              <a:gd name="connsiteY0" fmla="*/ 0 h 6858000"/>
              <a:gd name="connsiteX1" fmla="*/ 2259550 w 4167271"/>
              <a:gd name="connsiteY1" fmla="*/ 0 h 6858000"/>
              <a:gd name="connsiteX2" fmla="*/ 2387803 w 4167271"/>
              <a:gd name="connsiteY2" fmla="*/ 82222 h 6858000"/>
              <a:gd name="connsiteX3" fmla="*/ 4167271 w 4167271"/>
              <a:gd name="connsiteY3" fmla="*/ 3429000 h 6858000"/>
              <a:gd name="connsiteX4" fmla="*/ 2387803 w 4167271"/>
              <a:gd name="connsiteY4" fmla="*/ 6775779 h 6858000"/>
              <a:gd name="connsiteX5" fmla="*/ 2259550 w 4167271"/>
              <a:gd name="connsiteY5" fmla="*/ 6858000 h 6858000"/>
              <a:gd name="connsiteX6" fmla="*/ 0 w 4167271"/>
              <a:gd name="connsiteY6" fmla="*/ 6858000 h 6858000"/>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Lst>
            <a:rect l="l" t="t" r="r" b="b"/>
            <a:pathLst>
              <a:path w="4167271" h="6858000">
                <a:moveTo>
                  <a:pt x="0" y="0"/>
                </a:moveTo>
                <a:lnTo>
                  <a:pt x="2259550" y="0"/>
                </a:lnTo>
                <a:lnTo>
                  <a:pt x="2387803" y="82222"/>
                </a:lnTo>
                <a:cubicBezTo>
                  <a:pt x="3461407" y="807534"/>
                  <a:pt x="4167271" y="2035835"/>
                  <a:pt x="4167271" y="3429000"/>
                </a:cubicBezTo>
                <a:cubicBezTo>
                  <a:pt x="4167271" y="4822165"/>
                  <a:pt x="3461407" y="6050467"/>
                  <a:pt x="2387803" y="6775779"/>
                </a:cubicBezTo>
                <a:lnTo>
                  <a:pt x="2259550" y="6858000"/>
                </a:lnTo>
                <a:lnTo>
                  <a:pt x="0" y="6858000"/>
                </a:lnTo>
                <a:close/>
              </a:path>
            </a:pathLst>
          </a:custGeom>
          <a:solidFill>
            <a:schemeClr val="accent2"/>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 name="Title 1">
            <a:extLst>
              <a:ext uri="{FF2B5EF4-FFF2-40B4-BE49-F238E27FC236}">
                <a16:creationId xmlns:a16="http://schemas.microsoft.com/office/drawing/2014/main" id="{998FAF15-8FF5-93E6-A413-7BEC2A0EC04E}"/>
              </a:ext>
            </a:extLst>
          </p:cNvPr>
          <p:cNvSpPr>
            <a:spLocks noGrp="1"/>
          </p:cNvSpPr>
          <p:nvPr>
            <p:ph type="title"/>
          </p:nvPr>
        </p:nvSpPr>
        <p:spPr>
          <a:xfrm>
            <a:off x="686834" y="1153572"/>
            <a:ext cx="3200400" cy="4461163"/>
          </a:xfrm>
        </p:spPr>
        <p:txBody>
          <a:bodyPr>
            <a:normAutofit/>
          </a:bodyPr>
          <a:lstStyle/>
          <a:p>
            <a:r>
              <a:rPr lang="en-US">
                <a:solidFill>
                  <a:srgbClr val="FFFFFF"/>
                </a:solidFill>
              </a:rPr>
              <a:t>Long Arm Statute continued</a:t>
            </a:r>
          </a:p>
        </p:txBody>
      </p:sp>
      <p:sp>
        <p:nvSpPr>
          <p:cNvPr id="12" name="Arc 11">
            <a:extLst>
              <a:ext uri="{FF2B5EF4-FFF2-40B4-BE49-F238E27FC236}">
                <a16:creationId xmlns:a16="http://schemas.microsoft.com/office/drawing/2014/main" id="{081E4A58-353D-44AE-B2FC-2A74E2E400F7}"/>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flipV="1">
            <a:off x="7550402" y="2455479"/>
            <a:ext cx="4083433" cy="4083433"/>
          </a:xfrm>
          <a:prstGeom prst="arc">
            <a:avLst/>
          </a:prstGeom>
          <a:ln w="127000" cap="rnd">
            <a:solidFill>
              <a:schemeClr val="accent4"/>
            </a:solidFill>
            <a:prstDash val="dash"/>
          </a:ln>
        </p:spPr>
        <p:style>
          <a:lnRef idx="1">
            <a:schemeClr val="accent1"/>
          </a:lnRef>
          <a:fillRef idx="0">
            <a:schemeClr val="accent1"/>
          </a:fillRef>
          <a:effectRef idx="0">
            <a:schemeClr val="accent1"/>
          </a:effectRef>
          <a:fontRef idx="minor">
            <a:schemeClr val="tx1"/>
          </a:fontRef>
        </p:style>
        <p:txBody>
          <a:bodyPr rtlCol="0" anchor="ctr"/>
          <a:lstStyle/>
          <a:p>
            <a:pPr algn="ctr"/>
            <a:endParaRPr lang="en-US"/>
          </a:p>
        </p:txBody>
      </p:sp>
      <p:sp>
        <p:nvSpPr>
          <p:cNvPr id="3" name="Content Placeholder 2">
            <a:extLst>
              <a:ext uri="{FF2B5EF4-FFF2-40B4-BE49-F238E27FC236}">
                <a16:creationId xmlns:a16="http://schemas.microsoft.com/office/drawing/2014/main" id="{D37F141A-9637-FA70-5883-7B43C6C67F29}"/>
              </a:ext>
            </a:extLst>
          </p:cNvPr>
          <p:cNvSpPr>
            <a:spLocks noGrp="1"/>
          </p:cNvSpPr>
          <p:nvPr>
            <p:ph idx="1"/>
          </p:nvPr>
        </p:nvSpPr>
        <p:spPr>
          <a:xfrm>
            <a:off x="4447308" y="591344"/>
            <a:ext cx="6906491" cy="5585619"/>
          </a:xfrm>
        </p:spPr>
        <p:txBody>
          <a:bodyPr vert="horz" lIns="91440" tIns="45720" rIns="91440" bIns="45720" rtlCol="0" anchor="ctr">
            <a:normAutofit/>
          </a:bodyPr>
          <a:lstStyle/>
          <a:p>
            <a:r>
              <a:rPr lang="en-US" sz="2400"/>
              <a:t>g) Maintaining a domicile in Massachusetts while a party to a personal or marital relationship out of which arises a claim for divorce, alimony, property settlement, parentage of a child, child support or child custody; or the commission of any act giving rise to such a claim; or</a:t>
            </a:r>
          </a:p>
          <a:p>
            <a:r>
              <a:rPr lang="en-US" sz="2400"/>
              <a:t>h) having been subject to the exercise of personal jurisdiction of a court of the commonwealth which has resulted in an order of alimony, custody, child support or property settlement, notwithstanding the subsequent departure of one of the original parties from the commonwealth, if the action involves modification of such order or orders and the moving party resides in the commonwealth, or of the action involves enforcement of such order notwithstanding the domicile of the moving party</a:t>
            </a:r>
          </a:p>
        </p:txBody>
      </p:sp>
    </p:spTree>
    <p:extLst>
      <p:ext uri="{BB962C8B-B14F-4D97-AF65-F5344CB8AC3E}">
        <p14:creationId xmlns:p14="http://schemas.microsoft.com/office/powerpoint/2010/main" val="4181288164"/>
      </p:ext>
    </p:extLst>
  </p:cSld>
  <p:clrMapOvr>
    <a:masterClrMapping/>
  </p:clrMapOvr>
</p:sld>
</file>

<file path=ppt/slides/slide31.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useBgFill="1">
        <p:nvSpPr>
          <p:cNvPr id="8" name="Rectangle 7">
            <a:extLst>
              <a:ext uri="{FF2B5EF4-FFF2-40B4-BE49-F238E27FC236}">
                <a16:creationId xmlns:a16="http://schemas.microsoft.com/office/drawing/2014/main" id="{907EF6B7-1338-4443-8C46-6A318D952DFD}"/>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3048" y="0"/>
            <a:ext cx="12188952" cy="6858000"/>
          </a:xfrm>
          <a:prstGeom prst="rect">
            <a:avLst/>
          </a:prstGeom>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0" name="Freeform: Shape 9">
            <a:extLst>
              <a:ext uri="{FF2B5EF4-FFF2-40B4-BE49-F238E27FC236}">
                <a16:creationId xmlns:a16="http://schemas.microsoft.com/office/drawing/2014/main" id="{DAAE4CDD-124C-4DCF-9584-B6033B545DD5}"/>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1" y="0"/>
            <a:ext cx="4167271" cy="6858000"/>
          </a:xfrm>
          <a:custGeom>
            <a:avLst/>
            <a:gdLst>
              <a:gd name="connsiteX0" fmla="*/ 0 w 4167271"/>
              <a:gd name="connsiteY0" fmla="*/ 0 h 6858000"/>
              <a:gd name="connsiteX1" fmla="*/ 2259550 w 4167271"/>
              <a:gd name="connsiteY1" fmla="*/ 0 h 6858000"/>
              <a:gd name="connsiteX2" fmla="*/ 2387803 w 4167271"/>
              <a:gd name="connsiteY2" fmla="*/ 82222 h 6858000"/>
              <a:gd name="connsiteX3" fmla="*/ 4167271 w 4167271"/>
              <a:gd name="connsiteY3" fmla="*/ 3429000 h 6858000"/>
              <a:gd name="connsiteX4" fmla="*/ 2387803 w 4167271"/>
              <a:gd name="connsiteY4" fmla="*/ 6775779 h 6858000"/>
              <a:gd name="connsiteX5" fmla="*/ 2259550 w 4167271"/>
              <a:gd name="connsiteY5" fmla="*/ 6858000 h 6858000"/>
              <a:gd name="connsiteX6" fmla="*/ 0 w 4167271"/>
              <a:gd name="connsiteY6" fmla="*/ 6858000 h 6858000"/>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Lst>
            <a:rect l="l" t="t" r="r" b="b"/>
            <a:pathLst>
              <a:path w="4167271" h="6858000">
                <a:moveTo>
                  <a:pt x="0" y="0"/>
                </a:moveTo>
                <a:lnTo>
                  <a:pt x="2259550" y="0"/>
                </a:lnTo>
                <a:lnTo>
                  <a:pt x="2387803" y="82222"/>
                </a:lnTo>
                <a:cubicBezTo>
                  <a:pt x="3461407" y="807534"/>
                  <a:pt x="4167271" y="2035835"/>
                  <a:pt x="4167271" y="3429000"/>
                </a:cubicBezTo>
                <a:cubicBezTo>
                  <a:pt x="4167271" y="4822165"/>
                  <a:pt x="3461407" y="6050467"/>
                  <a:pt x="2387803" y="6775779"/>
                </a:cubicBezTo>
                <a:lnTo>
                  <a:pt x="2259550" y="6858000"/>
                </a:lnTo>
                <a:lnTo>
                  <a:pt x="0" y="6858000"/>
                </a:lnTo>
                <a:close/>
              </a:path>
            </a:pathLst>
          </a:custGeom>
          <a:solidFill>
            <a:schemeClr val="accent2"/>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 name="Title 1">
            <a:extLst>
              <a:ext uri="{FF2B5EF4-FFF2-40B4-BE49-F238E27FC236}">
                <a16:creationId xmlns:a16="http://schemas.microsoft.com/office/drawing/2014/main" id="{35AF0D53-41D4-3C13-15A3-A620141CFE04}"/>
              </a:ext>
            </a:extLst>
          </p:cNvPr>
          <p:cNvSpPr>
            <a:spLocks noGrp="1"/>
          </p:cNvSpPr>
          <p:nvPr>
            <p:ph type="title"/>
          </p:nvPr>
        </p:nvSpPr>
        <p:spPr>
          <a:xfrm>
            <a:off x="686834" y="1153572"/>
            <a:ext cx="3200400" cy="4461163"/>
          </a:xfrm>
        </p:spPr>
        <p:txBody>
          <a:bodyPr>
            <a:normAutofit/>
          </a:bodyPr>
          <a:lstStyle/>
          <a:p>
            <a:r>
              <a:rPr lang="en-US" sz="3100">
                <a:solidFill>
                  <a:srgbClr val="FFFFFF"/>
                </a:solidFill>
              </a:rPr>
              <a:t>Conclusiveness of Adjudication or Acknowledgement of Parentage</a:t>
            </a:r>
          </a:p>
        </p:txBody>
      </p:sp>
      <p:sp>
        <p:nvSpPr>
          <p:cNvPr id="12" name="Arc 11">
            <a:extLst>
              <a:ext uri="{FF2B5EF4-FFF2-40B4-BE49-F238E27FC236}">
                <a16:creationId xmlns:a16="http://schemas.microsoft.com/office/drawing/2014/main" id="{081E4A58-353D-44AE-B2FC-2A74E2E400F7}"/>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flipV="1">
            <a:off x="7550402" y="2455479"/>
            <a:ext cx="4083433" cy="4083433"/>
          </a:xfrm>
          <a:prstGeom prst="arc">
            <a:avLst/>
          </a:prstGeom>
          <a:ln w="127000" cap="rnd">
            <a:solidFill>
              <a:schemeClr val="accent4"/>
            </a:solidFill>
            <a:prstDash val="dash"/>
          </a:ln>
        </p:spPr>
        <p:style>
          <a:lnRef idx="1">
            <a:schemeClr val="accent1"/>
          </a:lnRef>
          <a:fillRef idx="0">
            <a:schemeClr val="accent1"/>
          </a:fillRef>
          <a:effectRef idx="0">
            <a:schemeClr val="accent1"/>
          </a:effectRef>
          <a:fontRef idx="minor">
            <a:schemeClr val="tx1"/>
          </a:fontRef>
        </p:style>
        <p:txBody>
          <a:bodyPr rtlCol="0" anchor="ctr"/>
          <a:lstStyle/>
          <a:p>
            <a:pPr algn="ctr"/>
            <a:endParaRPr lang="en-US"/>
          </a:p>
        </p:txBody>
      </p:sp>
      <p:sp>
        <p:nvSpPr>
          <p:cNvPr id="3" name="Content Placeholder 2">
            <a:extLst>
              <a:ext uri="{FF2B5EF4-FFF2-40B4-BE49-F238E27FC236}">
                <a16:creationId xmlns:a16="http://schemas.microsoft.com/office/drawing/2014/main" id="{4A77E861-8840-6596-1CD1-04CE077DBAEA}"/>
              </a:ext>
            </a:extLst>
          </p:cNvPr>
          <p:cNvSpPr>
            <a:spLocks noGrp="1"/>
          </p:cNvSpPr>
          <p:nvPr>
            <p:ph idx="1"/>
          </p:nvPr>
        </p:nvSpPr>
        <p:spPr>
          <a:xfrm>
            <a:off x="4447308" y="591344"/>
            <a:ext cx="6906491" cy="5585619"/>
          </a:xfrm>
        </p:spPr>
        <p:txBody>
          <a:bodyPr anchor="ctr">
            <a:normAutofit/>
          </a:bodyPr>
          <a:lstStyle/>
          <a:p>
            <a:r>
              <a:rPr lang="en-US" sz="2400">
                <a:effectLst/>
                <a:latin typeface="Calibri" panose="020F0502020204030204" pitchFamily="34" charset="0"/>
                <a:ea typeface="Calibri" panose="020F0502020204030204" pitchFamily="34" charset="0"/>
                <a:cs typeface="Times New Roman" panose="02020603050405020304" pitchFamily="18" charset="0"/>
              </a:rPr>
              <a:t>Parents can establish paternity of a child outside of court if both parties are in full agreement as to who the child’s father</a:t>
            </a:r>
            <a:r>
              <a:rPr lang="en-US" sz="2400">
                <a:latin typeface="Calibri" panose="020F0502020204030204" pitchFamily="34" charset="0"/>
                <a:ea typeface="Calibri" panose="020F0502020204030204" pitchFamily="34" charset="0"/>
                <a:cs typeface="Times New Roman" panose="02020603050405020304" pitchFamily="18" charset="0"/>
              </a:rPr>
              <a:t> </a:t>
            </a:r>
            <a:r>
              <a:rPr lang="en-US" sz="2400">
                <a:effectLst/>
                <a:latin typeface="Calibri" panose="020F0502020204030204" pitchFamily="34" charset="0"/>
                <a:ea typeface="Calibri" panose="020F0502020204030204" pitchFamily="34" charset="0"/>
                <a:cs typeface="Times New Roman" panose="02020603050405020304" pitchFamily="18" charset="0"/>
              </a:rPr>
              <a:t>is.  Genetic marker testing is highly recommended prior to acknowledging parentage so as to avoid any potential legal challenges in the future of the adjudication.</a:t>
            </a:r>
          </a:p>
          <a:p>
            <a:endParaRPr lang="en-US" sz="2400">
              <a:latin typeface="Calibri" panose="020F0502020204030204" pitchFamily="34" charset="0"/>
              <a:ea typeface="Calibri" panose="020F0502020204030204" pitchFamily="34" charset="0"/>
              <a:cs typeface="Times New Roman" panose="02020603050405020304" pitchFamily="18" charset="0"/>
            </a:endParaRPr>
          </a:p>
          <a:p>
            <a:r>
              <a:rPr lang="en-US" sz="2400">
                <a:latin typeface="Calibri" panose="020F0502020204030204" pitchFamily="34" charset="0"/>
                <a:ea typeface="Calibri" panose="020F0502020204030204" pitchFamily="34" charset="0"/>
                <a:cs typeface="Times New Roman" panose="02020603050405020304" pitchFamily="18" charset="0"/>
              </a:rPr>
              <a:t>Paternity acknowledgements can be executed in the hospital where the child was born at the time of the child’s birth.</a:t>
            </a:r>
          </a:p>
          <a:p>
            <a:endParaRPr lang="en-US" sz="2400">
              <a:effectLst/>
              <a:latin typeface="Calibri" panose="020F0502020204030204" pitchFamily="34" charset="0"/>
              <a:ea typeface="Calibri" panose="020F0502020204030204" pitchFamily="34" charset="0"/>
              <a:cs typeface="Times New Roman" panose="02020603050405020304" pitchFamily="18" charset="0"/>
            </a:endParaRPr>
          </a:p>
          <a:p>
            <a:r>
              <a:rPr lang="en-US" sz="2400">
                <a:latin typeface="Calibri" panose="020F0502020204030204" pitchFamily="34" charset="0"/>
                <a:ea typeface="Calibri" panose="020F0502020204030204" pitchFamily="34" charset="0"/>
                <a:cs typeface="Times New Roman" panose="02020603050405020304" pitchFamily="18" charset="0"/>
              </a:rPr>
              <a:t>Non-martial same sex couples can also execute voluntary acknowledgments of parentage at the hospital at the time of the child’s birth</a:t>
            </a:r>
            <a:endParaRPr lang="en-US" sz="2400">
              <a:effectLst/>
              <a:latin typeface="Calibri" panose="020F0502020204030204" pitchFamily="34" charset="0"/>
              <a:ea typeface="Calibri" panose="020F0502020204030204" pitchFamily="34" charset="0"/>
              <a:cs typeface="Times New Roman" panose="02020603050405020304" pitchFamily="18" charset="0"/>
            </a:endParaRPr>
          </a:p>
          <a:p>
            <a:endParaRPr lang="en-US" sz="2400"/>
          </a:p>
        </p:txBody>
      </p:sp>
    </p:spTree>
    <p:extLst>
      <p:ext uri="{BB962C8B-B14F-4D97-AF65-F5344CB8AC3E}">
        <p14:creationId xmlns:p14="http://schemas.microsoft.com/office/powerpoint/2010/main" val="1194081404"/>
      </p:ext>
    </p:extLst>
  </p:cSld>
  <p:clrMapOvr>
    <a:masterClrMapping/>
  </p:clrMapOvr>
</p:sld>
</file>

<file path=ppt/slides/slide32.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useBgFill="1">
        <p:nvSpPr>
          <p:cNvPr id="8" name="Rectangle 7">
            <a:extLst>
              <a:ext uri="{FF2B5EF4-FFF2-40B4-BE49-F238E27FC236}">
                <a16:creationId xmlns:a16="http://schemas.microsoft.com/office/drawing/2014/main" id="{100EDD19-6802-4EC3-95CE-CFFAB042CFD6}"/>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0" y="0"/>
            <a:ext cx="12188952" cy="6858000"/>
          </a:xfrm>
          <a:prstGeom prst="rect">
            <a:avLst/>
          </a:prstGeom>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 name="Title 1">
            <a:extLst>
              <a:ext uri="{FF2B5EF4-FFF2-40B4-BE49-F238E27FC236}">
                <a16:creationId xmlns:a16="http://schemas.microsoft.com/office/drawing/2014/main" id="{D2164946-79E5-59F9-3C78-9383D49E645F}"/>
              </a:ext>
            </a:extLst>
          </p:cNvPr>
          <p:cNvSpPr>
            <a:spLocks noGrp="1"/>
          </p:cNvSpPr>
          <p:nvPr>
            <p:ph type="title"/>
          </p:nvPr>
        </p:nvSpPr>
        <p:spPr>
          <a:xfrm>
            <a:off x="838200" y="365125"/>
            <a:ext cx="10515600" cy="1325563"/>
          </a:xfrm>
        </p:spPr>
        <p:txBody>
          <a:bodyPr>
            <a:normAutofit/>
          </a:bodyPr>
          <a:lstStyle/>
          <a:p>
            <a:r>
              <a:rPr lang="en-US" sz="4200"/>
              <a:t>When does the acknowledgement become final?</a:t>
            </a:r>
          </a:p>
        </p:txBody>
      </p:sp>
      <p:sp>
        <p:nvSpPr>
          <p:cNvPr id="10" name="sketch line">
            <a:extLst>
              <a:ext uri="{FF2B5EF4-FFF2-40B4-BE49-F238E27FC236}">
                <a16:creationId xmlns:a16="http://schemas.microsoft.com/office/drawing/2014/main" id="{DB17E863-922E-4C26-BD64-E8FD41D28661}"/>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669036" y="1677373"/>
            <a:ext cx="10853928" cy="18288"/>
          </a:xfrm>
          <a:custGeom>
            <a:avLst/>
            <a:gdLst>
              <a:gd name="connsiteX0" fmla="*/ 0 w 10853928"/>
              <a:gd name="connsiteY0" fmla="*/ 0 h 18288"/>
              <a:gd name="connsiteX1" fmla="*/ 461292 w 10853928"/>
              <a:gd name="connsiteY1" fmla="*/ 0 h 18288"/>
              <a:gd name="connsiteX2" fmla="*/ 1139662 w 10853928"/>
              <a:gd name="connsiteY2" fmla="*/ 0 h 18288"/>
              <a:gd name="connsiteX3" fmla="*/ 1926572 w 10853928"/>
              <a:gd name="connsiteY3" fmla="*/ 0 h 18288"/>
              <a:gd name="connsiteX4" fmla="*/ 2279325 w 10853928"/>
              <a:gd name="connsiteY4" fmla="*/ 0 h 18288"/>
              <a:gd name="connsiteX5" fmla="*/ 2632078 w 10853928"/>
              <a:gd name="connsiteY5" fmla="*/ 0 h 18288"/>
              <a:gd name="connsiteX6" fmla="*/ 3527527 w 10853928"/>
              <a:gd name="connsiteY6" fmla="*/ 0 h 18288"/>
              <a:gd name="connsiteX7" fmla="*/ 4205897 w 10853928"/>
              <a:gd name="connsiteY7" fmla="*/ 0 h 18288"/>
              <a:gd name="connsiteX8" fmla="*/ 4558650 w 10853928"/>
              <a:gd name="connsiteY8" fmla="*/ 0 h 18288"/>
              <a:gd name="connsiteX9" fmla="*/ 5237020 w 10853928"/>
              <a:gd name="connsiteY9" fmla="*/ 0 h 18288"/>
              <a:gd name="connsiteX10" fmla="*/ 6132469 w 10853928"/>
              <a:gd name="connsiteY10" fmla="*/ 0 h 18288"/>
              <a:gd name="connsiteX11" fmla="*/ 6702301 w 10853928"/>
              <a:gd name="connsiteY11" fmla="*/ 0 h 18288"/>
              <a:gd name="connsiteX12" fmla="*/ 7272132 w 10853928"/>
              <a:gd name="connsiteY12" fmla="*/ 0 h 18288"/>
              <a:gd name="connsiteX13" fmla="*/ 7950502 w 10853928"/>
              <a:gd name="connsiteY13" fmla="*/ 0 h 18288"/>
              <a:gd name="connsiteX14" fmla="*/ 8737412 w 10853928"/>
              <a:gd name="connsiteY14" fmla="*/ 0 h 18288"/>
              <a:gd name="connsiteX15" fmla="*/ 9524322 w 10853928"/>
              <a:gd name="connsiteY15" fmla="*/ 0 h 18288"/>
              <a:gd name="connsiteX16" fmla="*/ 10853928 w 10853928"/>
              <a:gd name="connsiteY16" fmla="*/ 0 h 18288"/>
              <a:gd name="connsiteX17" fmla="*/ 10853928 w 10853928"/>
              <a:gd name="connsiteY17" fmla="*/ 18288 h 18288"/>
              <a:gd name="connsiteX18" fmla="*/ 10392636 w 10853928"/>
              <a:gd name="connsiteY18" fmla="*/ 18288 h 18288"/>
              <a:gd name="connsiteX19" fmla="*/ 9497187 w 10853928"/>
              <a:gd name="connsiteY19" fmla="*/ 18288 h 18288"/>
              <a:gd name="connsiteX20" fmla="*/ 8818817 w 10853928"/>
              <a:gd name="connsiteY20" fmla="*/ 18288 h 18288"/>
              <a:gd name="connsiteX21" fmla="*/ 8466064 w 10853928"/>
              <a:gd name="connsiteY21" fmla="*/ 18288 h 18288"/>
              <a:gd name="connsiteX22" fmla="*/ 7787693 w 10853928"/>
              <a:gd name="connsiteY22" fmla="*/ 18288 h 18288"/>
              <a:gd name="connsiteX23" fmla="*/ 7217862 w 10853928"/>
              <a:gd name="connsiteY23" fmla="*/ 18288 h 18288"/>
              <a:gd name="connsiteX24" fmla="*/ 6648031 w 10853928"/>
              <a:gd name="connsiteY24" fmla="*/ 18288 h 18288"/>
              <a:gd name="connsiteX25" fmla="*/ 6078200 w 10853928"/>
              <a:gd name="connsiteY25" fmla="*/ 18288 h 18288"/>
              <a:gd name="connsiteX26" fmla="*/ 5508368 w 10853928"/>
              <a:gd name="connsiteY26" fmla="*/ 18288 h 18288"/>
              <a:gd name="connsiteX27" fmla="*/ 4721459 w 10853928"/>
              <a:gd name="connsiteY27" fmla="*/ 18288 h 18288"/>
              <a:gd name="connsiteX28" fmla="*/ 4043088 w 10853928"/>
              <a:gd name="connsiteY28" fmla="*/ 18288 h 18288"/>
              <a:gd name="connsiteX29" fmla="*/ 3690336 w 10853928"/>
              <a:gd name="connsiteY29" fmla="*/ 18288 h 18288"/>
              <a:gd name="connsiteX30" fmla="*/ 3120504 w 10853928"/>
              <a:gd name="connsiteY30" fmla="*/ 18288 h 18288"/>
              <a:gd name="connsiteX31" fmla="*/ 2333595 w 10853928"/>
              <a:gd name="connsiteY31" fmla="*/ 18288 h 18288"/>
              <a:gd name="connsiteX32" fmla="*/ 1872303 w 10853928"/>
              <a:gd name="connsiteY32" fmla="*/ 18288 h 18288"/>
              <a:gd name="connsiteX33" fmla="*/ 976854 w 10853928"/>
              <a:gd name="connsiteY33" fmla="*/ 18288 h 18288"/>
              <a:gd name="connsiteX34" fmla="*/ 0 w 10853928"/>
              <a:gd name="connsiteY34" fmla="*/ 18288 h 18288"/>
              <a:gd name="connsiteX35" fmla="*/ 0 w 10853928"/>
              <a:gd name="connsiteY35" fmla="*/ 0 h 18288"/>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 ang="0">
                <a:pos x="connsiteX12" y="connsiteY12"/>
              </a:cxn>
              <a:cxn ang="0">
                <a:pos x="connsiteX13" y="connsiteY13"/>
              </a:cxn>
              <a:cxn ang="0">
                <a:pos x="connsiteX14" y="connsiteY14"/>
              </a:cxn>
              <a:cxn ang="0">
                <a:pos x="connsiteX15" y="connsiteY15"/>
              </a:cxn>
              <a:cxn ang="0">
                <a:pos x="connsiteX16" y="connsiteY16"/>
              </a:cxn>
              <a:cxn ang="0">
                <a:pos x="connsiteX17" y="connsiteY17"/>
              </a:cxn>
              <a:cxn ang="0">
                <a:pos x="connsiteX18" y="connsiteY18"/>
              </a:cxn>
              <a:cxn ang="0">
                <a:pos x="connsiteX19" y="connsiteY19"/>
              </a:cxn>
              <a:cxn ang="0">
                <a:pos x="connsiteX20" y="connsiteY20"/>
              </a:cxn>
              <a:cxn ang="0">
                <a:pos x="connsiteX21" y="connsiteY21"/>
              </a:cxn>
              <a:cxn ang="0">
                <a:pos x="connsiteX22" y="connsiteY22"/>
              </a:cxn>
              <a:cxn ang="0">
                <a:pos x="connsiteX23" y="connsiteY23"/>
              </a:cxn>
              <a:cxn ang="0">
                <a:pos x="connsiteX24" y="connsiteY24"/>
              </a:cxn>
              <a:cxn ang="0">
                <a:pos x="connsiteX25" y="connsiteY25"/>
              </a:cxn>
              <a:cxn ang="0">
                <a:pos x="connsiteX26" y="connsiteY26"/>
              </a:cxn>
              <a:cxn ang="0">
                <a:pos x="connsiteX27" y="connsiteY27"/>
              </a:cxn>
              <a:cxn ang="0">
                <a:pos x="connsiteX28" y="connsiteY28"/>
              </a:cxn>
              <a:cxn ang="0">
                <a:pos x="connsiteX29" y="connsiteY29"/>
              </a:cxn>
              <a:cxn ang="0">
                <a:pos x="connsiteX30" y="connsiteY30"/>
              </a:cxn>
              <a:cxn ang="0">
                <a:pos x="connsiteX31" y="connsiteY31"/>
              </a:cxn>
              <a:cxn ang="0">
                <a:pos x="connsiteX32" y="connsiteY32"/>
              </a:cxn>
              <a:cxn ang="0">
                <a:pos x="connsiteX33" y="connsiteY33"/>
              </a:cxn>
              <a:cxn ang="0">
                <a:pos x="connsiteX34" y="connsiteY34"/>
              </a:cxn>
              <a:cxn ang="0">
                <a:pos x="connsiteX35" y="connsiteY35"/>
              </a:cxn>
            </a:cxnLst>
            <a:rect l="l" t="t" r="r" b="b"/>
            <a:pathLst>
              <a:path w="10853928" h="18288" fill="none" extrusionOk="0">
                <a:moveTo>
                  <a:pt x="0" y="0"/>
                </a:moveTo>
                <a:cubicBezTo>
                  <a:pt x="146993" y="-19076"/>
                  <a:pt x="347684" y="-4790"/>
                  <a:pt x="461292" y="0"/>
                </a:cubicBezTo>
                <a:cubicBezTo>
                  <a:pt x="574900" y="4790"/>
                  <a:pt x="808367" y="19821"/>
                  <a:pt x="1139662" y="0"/>
                </a:cubicBezTo>
                <a:cubicBezTo>
                  <a:pt x="1470957" y="-19821"/>
                  <a:pt x="1627405" y="5721"/>
                  <a:pt x="1926572" y="0"/>
                </a:cubicBezTo>
                <a:cubicBezTo>
                  <a:pt x="2225739" y="-5721"/>
                  <a:pt x="2137730" y="-3235"/>
                  <a:pt x="2279325" y="0"/>
                </a:cubicBezTo>
                <a:cubicBezTo>
                  <a:pt x="2420920" y="3235"/>
                  <a:pt x="2456518" y="9685"/>
                  <a:pt x="2632078" y="0"/>
                </a:cubicBezTo>
                <a:cubicBezTo>
                  <a:pt x="2807638" y="-9685"/>
                  <a:pt x="3211516" y="-43007"/>
                  <a:pt x="3527527" y="0"/>
                </a:cubicBezTo>
                <a:cubicBezTo>
                  <a:pt x="3843538" y="43007"/>
                  <a:pt x="4058833" y="22042"/>
                  <a:pt x="4205897" y="0"/>
                </a:cubicBezTo>
                <a:cubicBezTo>
                  <a:pt x="4352961" y="-22042"/>
                  <a:pt x="4474805" y="-11846"/>
                  <a:pt x="4558650" y="0"/>
                </a:cubicBezTo>
                <a:cubicBezTo>
                  <a:pt x="4642495" y="11846"/>
                  <a:pt x="5041928" y="-6069"/>
                  <a:pt x="5237020" y="0"/>
                </a:cubicBezTo>
                <a:cubicBezTo>
                  <a:pt x="5432112" y="6069"/>
                  <a:pt x="5943266" y="-17479"/>
                  <a:pt x="6132469" y="0"/>
                </a:cubicBezTo>
                <a:cubicBezTo>
                  <a:pt x="6321672" y="17479"/>
                  <a:pt x="6483872" y="26234"/>
                  <a:pt x="6702301" y="0"/>
                </a:cubicBezTo>
                <a:cubicBezTo>
                  <a:pt x="6920730" y="-26234"/>
                  <a:pt x="6991194" y="-15156"/>
                  <a:pt x="7272132" y="0"/>
                </a:cubicBezTo>
                <a:cubicBezTo>
                  <a:pt x="7553070" y="15156"/>
                  <a:pt x="7684444" y="-32961"/>
                  <a:pt x="7950502" y="0"/>
                </a:cubicBezTo>
                <a:cubicBezTo>
                  <a:pt x="8216560" y="32961"/>
                  <a:pt x="8493290" y="-10491"/>
                  <a:pt x="8737412" y="0"/>
                </a:cubicBezTo>
                <a:cubicBezTo>
                  <a:pt x="8981534" y="10491"/>
                  <a:pt x="9191586" y="-13899"/>
                  <a:pt x="9524322" y="0"/>
                </a:cubicBezTo>
                <a:cubicBezTo>
                  <a:pt x="9857058" y="13899"/>
                  <a:pt x="10297509" y="7485"/>
                  <a:pt x="10853928" y="0"/>
                </a:cubicBezTo>
                <a:cubicBezTo>
                  <a:pt x="10854574" y="4451"/>
                  <a:pt x="10854418" y="9226"/>
                  <a:pt x="10853928" y="18288"/>
                </a:cubicBezTo>
                <a:cubicBezTo>
                  <a:pt x="10691638" y="28522"/>
                  <a:pt x="10574319" y="29578"/>
                  <a:pt x="10392636" y="18288"/>
                </a:cubicBezTo>
                <a:cubicBezTo>
                  <a:pt x="10210953" y="6998"/>
                  <a:pt x="9836277" y="-16742"/>
                  <a:pt x="9497187" y="18288"/>
                </a:cubicBezTo>
                <a:cubicBezTo>
                  <a:pt x="9158097" y="53318"/>
                  <a:pt x="9119479" y="30714"/>
                  <a:pt x="8818817" y="18288"/>
                </a:cubicBezTo>
                <a:cubicBezTo>
                  <a:pt x="8518155" y="5863"/>
                  <a:pt x="8640037" y="6483"/>
                  <a:pt x="8466064" y="18288"/>
                </a:cubicBezTo>
                <a:cubicBezTo>
                  <a:pt x="8292091" y="30093"/>
                  <a:pt x="7997656" y="18914"/>
                  <a:pt x="7787693" y="18288"/>
                </a:cubicBezTo>
                <a:cubicBezTo>
                  <a:pt x="7577730" y="17662"/>
                  <a:pt x="7412468" y="21416"/>
                  <a:pt x="7217862" y="18288"/>
                </a:cubicBezTo>
                <a:cubicBezTo>
                  <a:pt x="7023256" y="15160"/>
                  <a:pt x="6898018" y="14824"/>
                  <a:pt x="6648031" y="18288"/>
                </a:cubicBezTo>
                <a:cubicBezTo>
                  <a:pt x="6398044" y="21752"/>
                  <a:pt x="6254402" y="38625"/>
                  <a:pt x="6078200" y="18288"/>
                </a:cubicBezTo>
                <a:cubicBezTo>
                  <a:pt x="5901998" y="-2049"/>
                  <a:pt x="5622886" y="3213"/>
                  <a:pt x="5508368" y="18288"/>
                </a:cubicBezTo>
                <a:cubicBezTo>
                  <a:pt x="5393850" y="33363"/>
                  <a:pt x="5036260" y="26830"/>
                  <a:pt x="4721459" y="18288"/>
                </a:cubicBezTo>
                <a:cubicBezTo>
                  <a:pt x="4406658" y="9746"/>
                  <a:pt x="4239221" y="41551"/>
                  <a:pt x="4043088" y="18288"/>
                </a:cubicBezTo>
                <a:cubicBezTo>
                  <a:pt x="3846955" y="-4975"/>
                  <a:pt x="3818802" y="34658"/>
                  <a:pt x="3690336" y="18288"/>
                </a:cubicBezTo>
                <a:cubicBezTo>
                  <a:pt x="3561870" y="1918"/>
                  <a:pt x="3265491" y="42194"/>
                  <a:pt x="3120504" y="18288"/>
                </a:cubicBezTo>
                <a:cubicBezTo>
                  <a:pt x="2975517" y="-5618"/>
                  <a:pt x="2720254" y="36673"/>
                  <a:pt x="2333595" y="18288"/>
                </a:cubicBezTo>
                <a:cubicBezTo>
                  <a:pt x="1946936" y="-97"/>
                  <a:pt x="2097241" y="5776"/>
                  <a:pt x="1872303" y="18288"/>
                </a:cubicBezTo>
                <a:cubicBezTo>
                  <a:pt x="1647365" y="30800"/>
                  <a:pt x="1282708" y="45380"/>
                  <a:pt x="976854" y="18288"/>
                </a:cubicBezTo>
                <a:cubicBezTo>
                  <a:pt x="671000" y="-8804"/>
                  <a:pt x="408401" y="-12775"/>
                  <a:pt x="0" y="18288"/>
                </a:cubicBezTo>
                <a:cubicBezTo>
                  <a:pt x="-213" y="9468"/>
                  <a:pt x="187" y="4459"/>
                  <a:pt x="0" y="0"/>
                </a:cubicBezTo>
                <a:close/>
              </a:path>
              <a:path w="10853928" h="18288" stroke="0" extrusionOk="0">
                <a:moveTo>
                  <a:pt x="0" y="0"/>
                </a:moveTo>
                <a:cubicBezTo>
                  <a:pt x="267322" y="15284"/>
                  <a:pt x="415388" y="-21048"/>
                  <a:pt x="569831" y="0"/>
                </a:cubicBezTo>
                <a:cubicBezTo>
                  <a:pt x="724274" y="21048"/>
                  <a:pt x="769333" y="-2353"/>
                  <a:pt x="922584" y="0"/>
                </a:cubicBezTo>
                <a:cubicBezTo>
                  <a:pt x="1075835" y="2353"/>
                  <a:pt x="1399490" y="-145"/>
                  <a:pt x="1818033" y="0"/>
                </a:cubicBezTo>
                <a:cubicBezTo>
                  <a:pt x="2236576" y="145"/>
                  <a:pt x="2145330" y="5482"/>
                  <a:pt x="2387864" y="0"/>
                </a:cubicBezTo>
                <a:cubicBezTo>
                  <a:pt x="2630398" y="-5482"/>
                  <a:pt x="2793207" y="18487"/>
                  <a:pt x="2957695" y="0"/>
                </a:cubicBezTo>
                <a:cubicBezTo>
                  <a:pt x="3122183" y="-18487"/>
                  <a:pt x="3579141" y="19003"/>
                  <a:pt x="3853144" y="0"/>
                </a:cubicBezTo>
                <a:cubicBezTo>
                  <a:pt x="4127147" y="-19003"/>
                  <a:pt x="4209857" y="12211"/>
                  <a:pt x="4314436" y="0"/>
                </a:cubicBezTo>
                <a:cubicBezTo>
                  <a:pt x="4419015" y="-12211"/>
                  <a:pt x="4762459" y="-17220"/>
                  <a:pt x="5209885" y="0"/>
                </a:cubicBezTo>
                <a:cubicBezTo>
                  <a:pt x="5657311" y="17220"/>
                  <a:pt x="5692663" y="-3290"/>
                  <a:pt x="6105335" y="0"/>
                </a:cubicBezTo>
                <a:cubicBezTo>
                  <a:pt x="6518007" y="3290"/>
                  <a:pt x="6455516" y="-5124"/>
                  <a:pt x="6783705" y="0"/>
                </a:cubicBezTo>
                <a:cubicBezTo>
                  <a:pt x="7111894" y="5124"/>
                  <a:pt x="7441941" y="-17829"/>
                  <a:pt x="7679154" y="0"/>
                </a:cubicBezTo>
                <a:cubicBezTo>
                  <a:pt x="7916367" y="17829"/>
                  <a:pt x="8102967" y="-24363"/>
                  <a:pt x="8248985" y="0"/>
                </a:cubicBezTo>
                <a:cubicBezTo>
                  <a:pt x="8395003" y="24363"/>
                  <a:pt x="8552393" y="25505"/>
                  <a:pt x="8818817" y="0"/>
                </a:cubicBezTo>
                <a:cubicBezTo>
                  <a:pt x="9085241" y="-25505"/>
                  <a:pt x="9411308" y="38000"/>
                  <a:pt x="9605726" y="0"/>
                </a:cubicBezTo>
                <a:cubicBezTo>
                  <a:pt x="9800144" y="-38000"/>
                  <a:pt x="10006468" y="-25741"/>
                  <a:pt x="10175558" y="0"/>
                </a:cubicBezTo>
                <a:cubicBezTo>
                  <a:pt x="10344648" y="25741"/>
                  <a:pt x="10696282" y="695"/>
                  <a:pt x="10853928" y="0"/>
                </a:cubicBezTo>
                <a:cubicBezTo>
                  <a:pt x="10853521" y="8690"/>
                  <a:pt x="10853774" y="14141"/>
                  <a:pt x="10853928" y="18288"/>
                </a:cubicBezTo>
                <a:cubicBezTo>
                  <a:pt x="10608124" y="24255"/>
                  <a:pt x="10343415" y="22307"/>
                  <a:pt x="10067018" y="18288"/>
                </a:cubicBezTo>
                <a:cubicBezTo>
                  <a:pt x="9790621" y="14270"/>
                  <a:pt x="9843266" y="3564"/>
                  <a:pt x="9714266" y="18288"/>
                </a:cubicBezTo>
                <a:cubicBezTo>
                  <a:pt x="9585266" y="33012"/>
                  <a:pt x="9379484" y="1875"/>
                  <a:pt x="9252974" y="18288"/>
                </a:cubicBezTo>
                <a:cubicBezTo>
                  <a:pt x="9126464" y="34701"/>
                  <a:pt x="8580678" y="-4904"/>
                  <a:pt x="8357525" y="18288"/>
                </a:cubicBezTo>
                <a:cubicBezTo>
                  <a:pt x="8134372" y="41480"/>
                  <a:pt x="7903199" y="26458"/>
                  <a:pt x="7679154" y="18288"/>
                </a:cubicBezTo>
                <a:cubicBezTo>
                  <a:pt x="7455109" y="10118"/>
                  <a:pt x="7435944" y="27109"/>
                  <a:pt x="7217862" y="18288"/>
                </a:cubicBezTo>
                <a:cubicBezTo>
                  <a:pt x="6999780" y="9467"/>
                  <a:pt x="6680409" y="18985"/>
                  <a:pt x="6539492" y="18288"/>
                </a:cubicBezTo>
                <a:cubicBezTo>
                  <a:pt x="6398575" y="17592"/>
                  <a:pt x="6312077" y="33018"/>
                  <a:pt x="6186739" y="18288"/>
                </a:cubicBezTo>
                <a:cubicBezTo>
                  <a:pt x="6061401" y="3558"/>
                  <a:pt x="5947033" y="12075"/>
                  <a:pt x="5833986" y="18288"/>
                </a:cubicBezTo>
                <a:cubicBezTo>
                  <a:pt x="5720939" y="24501"/>
                  <a:pt x="5482226" y="8586"/>
                  <a:pt x="5155616" y="18288"/>
                </a:cubicBezTo>
                <a:cubicBezTo>
                  <a:pt x="4829006" y="27991"/>
                  <a:pt x="4841274" y="29316"/>
                  <a:pt x="4694324" y="18288"/>
                </a:cubicBezTo>
                <a:cubicBezTo>
                  <a:pt x="4547374" y="7260"/>
                  <a:pt x="4077675" y="7013"/>
                  <a:pt x="3907414" y="18288"/>
                </a:cubicBezTo>
                <a:cubicBezTo>
                  <a:pt x="3737153" y="29564"/>
                  <a:pt x="3538393" y="21630"/>
                  <a:pt x="3446122" y="18288"/>
                </a:cubicBezTo>
                <a:cubicBezTo>
                  <a:pt x="3353851" y="14946"/>
                  <a:pt x="2990320" y="-8091"/>
                  <a:pt x="2659212" y="18288"/>
                </a:cubicBezTo>
                <a:cubicBezTo>
                  <a:pt x="2328104" y="44667"/>
                  <a:pt x="2427653" y="9607"/>
                  <a:pt x="2306460" y="18288"/>
                </a:cubicBezTo>
                <a:cubicBezTo>
                  <a:pt x="2185267" y="26969"/>
                  <a:pt x="1719763" y="3717"/>
                  <a:pt x="1519550" y="18288"/>
                </a:cubicBezTo>
                <a:cubicBezTo>
                  <a:pt x="1319337" y="32860"/>
                  <a:pt x="1167371" y="17040"/>
                  <a:pt x="1058258" y="18288"/>
                </a:cubicBezTo>
                <a:cubicBezTo>
                  <a:pt x="949145" y="19536"/>
                  <a:pt x="780234" y="31447"/>
                  <a:pt x="705505" y="18288"/>
                </a:cubicBezTo>
                <a:cubicBezTo>
                  <a:pt x="630776" y="5129"/>
                  <a:pt x="215796" y="30056"/>
                  <a:pt x="0" y="18288"/>
                </a:cubicBezTo>
                <a:cubicBezTo>
                  <a:pt x="-53" y="11301"/>
                  <a:pt x="-649" y="7756"/>
                  <a:pt x="0" y="0"/>
                </a:cubicBezTo>
                <a:close/>
              </a:path>
            </a:pathLst>
          </a:custGeom>
          <a:solidFill>
            <a:schemeClr val="accent2"/>
          </a:solidFill>
          <a:ln w="41275" cap="rnd">
            <a:solidFill>
              <a:schemeClr val="accent2"/>
            </a:solidFill>
            <a:round/>
            <a:extLst>
              <a:ext uri="{C807C97D-BFC1-408E-A445-0C87EB9F89A2}">
                <ask:lineSketchStyleProps xmlns:ask="http://schemas.microsoft.com/office/drawing/2018/sketchyshapes" sd="1219033472">
                  <a:prstGeom prst="rect">
                    <a:avLst/>
                  </a:prstGeom>
                  <ask:type>
                    <ask:lineSketchFreehand/>
                  </ask:type>
                </ask:lineSketchStyleProps>
              </a:ext>
            </a:extLst>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3" name="Content Placeholder 2">
            <a:extLst>
              <a:ext uri="{FF2B5EF4-FFF2-40B4-BE49-F238E27FC236}">
                <a16:creationId xmlns:a16="http://schemas.microsoft.com/office/drawing/2014/main" id="{17E56A4C-7A0F-A059-FD00-DA4CC1375411}"/>
              </a:ext>
            </a:extLst>
          </p:cNvPr>
          <p:cNvSpPr>
            <a:spLocks noGrp="1"/>
          </p:cNvSpPr>
          <p:nvPr>
            <p:ph idx="1"/>
          </p:nvPr>
        </p:nvSpPr>
        <p:spPr>
          <a:xfrm>
            <a:off x="838200" y="1929384"/>
            <a:ext cx="10515600" cy="4251960"/>
          </a:xfrm>
        </p:spPr>
        <p:txBody>
          <a:bodyPr vert="horz" lIns="91440" tIns="45720" rIns="91440" bIns="45720" rtlCol="0" anchor="t">
            <a:normAutofit/>
          </a:bodyPr>
          <a:lstStyle/>
          <a:p>
            <a:endParaRPr lang="en-US" sz="2200"/>
          </a:p>
          <a:p>
            <a:endParaRPr lang="en-US" sz="2200"/>
          </a:p>
          <a:p>
            <a:endParaRPr lang="en-US" sz="2200"/>
          </a:p>
          <a:p>
            <a:pPr marL="0" indent="0">
              <a:buNone/>
            </a:pPr>
            <a:r>
              <a:rPr lang="en-US" sz="4400"/>
              <a:t>IT DEPENDS ON WHEN THE ACKNOWLEDGMENT WAS SIGNED</a:t>
            </a:r>
            <a:endParaRPr lang="en-US" sz="4400">
              <a:cs typeface="Calibri"/>
            </a:endParaRPr>
          </a:p>
        </p:txBody>
      </p:sp>
    </p:spTree>
    <p:extLst>
      <p:ext uri="{BB962C8B-B14F-4D97-AF65-F5344CB8AC3E}">
        <p14:creationId xmlns:p14="http://schemas.microsoft.com/office/powerpoint/2010/main" val="963280594"/>
      </p:ext>
    </p:extLst>
  </p:cSld>
  <p:clrMapOvr>
    <a:masterClrMapping/>
  </p:clrMapOvr>
</p:sld>
</file>

<file path=ppt/slides/slide33.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useBgFill="1">
        <p:nvSpPr>
          <p:cNvPr id="8" name="Rectangle 7">
            <a:extLst>
              <a:ext uri="{FF2B5EF4-FFF2-40B4-BE49-F238E27FC236}">
                <a16:creationId xmlns:a16="http://schemas.microsoft.com/office/drawing/2014/main" id="{907EF6B7-1338-4443-8C46-6A318D952DFD}"/>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3048" y="0"/>
            <a:ext cx="12188952" cy="6858000"/>
          </a:xfrm>
          <a:prstGeom prst="rect">
            <a:avLst/>
          </a:prstGeom>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0" name="Freeform: Shape 9">
            <a:extLst>
              <a:ext uri="{FF2B5EF4-FFF2-40B4-BE49-F238E27FC236}">
                <a16:creationId xmlns:a16="http://schemas.microsoft.com/office/drawing/2014/main" id="{DAAE4CDD-124C-4DCF-9584-B6033B545DD5}"/>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1" y="0"/>
            <a:ext cx="4167271" cy="6858000"/>
          </a:xfrm>
          <a:custGeom>
            <a:avLst/>
            <a:gdLst>
              <a:gd name="connsiteX0" fmla="*/ 0 w 4167271"/>
              <a:gd name="connsiteY0" fmla="*/ 0 h 6858000"/>
              <a:gd name="connsiteX1" fmla="*/ 2259550 w 4167271"/>
              <a:gd name="connsiteY1" fmla="*/ 0 h 6858000"/>
              <a:gd name="connsiteX2" fmla="*/ 2387803 w 4167271"/>
              <a:gd name="connsiteY2" fmla="*/ 82222 h 6858000"/>
              <a:gd name="connsiteX3" fmla="*/ 4167271 w 4167271"/>
              <a:gd name="connsiteY3" fmla="*/ 3429000 h 6858000"/>
              <a:gd name="connsiteX4" fmla="*/ 2387803 w 4167271"/>
              <a:gd name="connsiteY4" fmla="*/ 6775779 h 6858000"/>
              <a:gd name="connsiteX5" fmla="*/ 2259550 w 4167271"/>
              <a:gd name="connsiteY5" fmla="*/ 6858000 h 6858000"/>
              <a:gd name="connsiteX6" fmla="*/ 0 w 4167271"/>
              <a:gd name="connsiteY6" fmla="*/ 6858000 h 6858000"/>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Lst>
            <a:rect l="l" t="t" r="r" b="b"/>
            <a:pathLst>
              <a:path w="4167271" h="6858000">
                <a:moveTo>
                  <a:pt x="0" y="0"/>
                </a:moveTo>
                <a:lnTo>
                  <a:pt x="2259550" y="0"/>
                </a:lnTo>
                <a:lnTo>
                  <a:pt x="2387803" y="82222"/>
                </a:lnTo>
                <a:cubicBezTo>
                  <a:pt x="3461407" y="807534"/>
                  <a:pt x="4167271" y="2035835"/>
                  <a:pt x="4167271" y="3429000"/>
                </a:cubicBezTo>
                <a:cubicBezTo>
                  <a:pt x="4167271" y="4822165"/>
                  <a:pt x="3461407" y="6050467"/>
                  <a:pt x="2387803" y="6775779"/>
                </a:cubicBezTo>
                <a:lnTo>
                  <a:pt x="2259550" y="6858000"/>
                </a:lnTo>
                <a:lnTo>
                  <a:pt x="0" y="6858000"/>
                </a:lnTo>
                <a:close/>
              </a:path>
            </a:pathLst>
          </a:custGeom>
          <a:solidFill>
            <a:schemeClr val="accent2"/>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 name="Title 1">
            <a:extLst>
              <a:ext uri="{FF2B5EF4-FFF2-40B4-BE49-F238E27FC236}">
                <a16:creationId xmlns:a16="http://schemas.microsoft.com/office/drawing/2014/main" id="{E354D89F-1F15-1C51-2EFF-57A510AB5BBD}"/>
              </a:ext>
            </a:extLst>
          </p:cNvPr>
          <p:cNvSpPr>
            <a:spLocks noGrp="1"/>
          </p:cNvSpPr>
          <p:nvPr>
            <p:ph type="title"/>
          </p:nvPr>
        </p:nvSpPr>
        <p:spPr>
          <a:xfrm>
            <a:off x="686834" y="1153572"/>
            <a:ext cx="3200400" cy="4461163"/>
          </a:xfrm>
        </p:spPr>
        <p:txBody>
          <a:bodyPr>
            <a:normAutofit/>
          </a:bodyPr>
          <a:lstStyle/>
          <a:p>
            <a:r>
              <a:rPr lang="en-US">
                <a:solidFill>
                  <a:srgbClr val="FFFFFF"/>
                </a:solidFill>
              </a:rPr>
              <a:t>THREE TIME FRAMES TO REMEMBER</a:t>
            </a:r>
          </a:p>
        </p:txBody>
      </p:sp>
      <p:sp>
        <p:nvSpPr>
          <p:cNvPr id="12" name="Arc 11">
            <a:extLst>
              <a:ext uri="{FF2B5EF4-FFF2-40B4-BE49-F238E27FC236}">
                <a16:creationId xmlns:a16="http://schemas.microsoft.com/office/drawing/2014/main" id="{081E4A58-353D-44AE-B2FC-2A74E2E400F7}"/>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flipV="1">
            <a:off x="7550402" y="2455479"/>
            <a:ext cx="4083433" cy="4083433"/>
          </a:xfrm>
          <a:prstGeom prst="arc">
            <a:avLst/>
          </a:prstGeom>
          <a:ln w="127000" cap="rnd">
            <a:solidFill>
              <a:schemeClr val="accent4"/>
            </a:solidFill>
            <a:prstDash val="dash"/>
          </a:ln>
        </p:spPr>
        <p:style>
          <a:lnRef idx="1">
            <a:schemeClr val="accent1"/>
          </a:lnRef>
          <a:fillRef idx="0">
            <a:schemeClr val="accent1"/>
          </a:fillRef>
          <a:effectRef idx="0">
            <a:schemeClr val="accent1"/>
          </a:effectRef>
          <a:fontRef idx="minor">
            <a:schemeClr val="tx1"/>
          </a:fontRef>
        </p:style>
        <p:txBody>
          <a:bodyPr rtlCol="0" anchor="ctr"/>
          <a:lstStyle/>
          <a:p>
            <a:pPr algn="ctr"/>
            <a:endParaRPr lang="en-US"/>
          </a:p>
        </p:txBody>
      </p:sp>
      <p:sp>
        <p:nvSpPr>
          <p:cNvPr id="17" name="Content Placeholder 2">
            <a:extLst>
              <a:ext uri="{FF2B5EF4-FFF2-40B4-BE49-F238E27FC236}">
                <a16:creationId xmlns:a16="http://schemas.microsoft.com/office/drawing/2014/main" id="{CCBAB441-10A7-2DAA-D0E3-2D946E5F487D}"/>
              </a:ext>
            </a:extLst>
          </p:cNvPr>
          <p:cNvSpPr>
            <a:spLocks noGrp="1"/>
          </p:cNvSpPr>
          <p:nvPr>
            <p:ph idx="1"/>
          </p:nvPr>
        </p:nvSpPr>
        <p:spPr>
          <a:xfrm>
            <a:off x="4447308" y="591344"/>
            <a:ext cx="6906491" cy="5585619"/>
          </a:xfrm>
        </p:spPr>
        <p:txBody>
          <a:bodyPr anchor="ctr">
            <a:normAutofit/>
          </a:bodyPr>
          <a:lstStyle/>
          <a:p>
            <a:r>
              <a:rPr lang="en-US"/>
              <a:t>Acknowledgments signed before April 13, 1994: </a:t>
            </a:r>
          </a:p>
          <a:p>
            <a:endParaRPr lang="en-US"/>
          </a:p>
          <a:p>
            <a:r>
              <a:rPr lang="en-US"/>
              <a:t>Acknowledgments signed April 13, 1994- March 31, 1998:</a:t>
            </a:r>
          </a:p>
          <a:p>
            <a:endParaRPr lang="en-US"/>
          </a:p>
          <a:p>
            <a:r>
              <a:rPr lang="en-US"/>
              <a:t>Acknowledgments made on or after March 31, 1998</a:t>
            </a:r>
          </a:p>
          <a:p>
            <a:pPr marL="914400" lvl="2" indent="0">
              <a:buNone/>
            </a:pPr>
            <a:endParaRPr lang="en-US"/>
          </a:p>
          <a:p>
            <a:pPr marL="914400" lvl="2" indent="0">
              <a:buNone/>
            </a:pPr>
            <a:endParaRPr lang="en-US"/>
          </a:p>
        </p:txBody>
      </p:sp>
    </p:spTree>
    <p:extLst>
      <p:ext uri="{BB962C8B-B14F-4D97-AF65-F5344CB8AC3E}">
        <p14:creationId xmlns:p14="http://schemas.microsoft.com/office/powerpoint/2010/main" val="967974838"/>
      </p:ext>
    </p:extLst>
  </p:cSld>
  <p:clrMapOvr>
    <a:masterClrMapping/>
  </p:clrMapOvr>
</p:sld>
</file>

<file path=ppt/slides/slide34.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useBgFill="1">
        <p:nvSpPr>
          <p:cNvPr id="9" name="Rectangle 8">
            <a:extLst>
              <a:ext uri="{FF2B5EF4-FFF2-40B4-BE49-F238E27FC236}">
                <a16:creationId xmlns:a16="http://schemas.microsoft.com/office/drawing/2014/main" id="{E91DC736-0EF8-4F87-9146-EBF1D2EE4D3D}"/>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0" y="0"/>
            <a:ext cx="12192000" cy="6858000"/>
          </a:xfrm>
          <a:prstGeom prst="rect">
            <a:avLst/>
          </a:prstGeom>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pic>
        <p:nvPicPr>
          <p:cNvPr id="5" name="Picture 4" descr="Front steps and columns of a majestic city building">
            <a:extLst>
              <a:ext uri="{FF2B5EF4-FFF2-40B4-BE49-F238E27FC236}">
                <a16:creationId xmlns:a16="http://schemas.microsoft.com/office/drawing/2014/main" id="{370F8285-DF1C-1CCC-9434-EBE01F8B5C4D}"/>
              </a:ext>
            </a:extLst>
          </p:cNvPr>
          <p:cNvPicPr>
            <a:picLocks noChangeAspect="1"/>
          </p:cNvPicPr>
          <p:nvPr/>
        </p:nvPicPr>
        <p:blipFill rotWithShape="1">
          <a:blip r:embed="rId2"/>
          <a:srcRect l="6303" r="17115" b="9098"/>
          <a:stretch/>
        </p:blipFill>
        <p:spPr>
          <a:xfrm>
            <a:off x="3523488" y="10"/>
            <a:ext cx="8668512" cy="6857990"/>
          </a:xfrm>
          <a:prstGeom prst="rect">
            <a:avLst/>
          </a:prstGeom>
        </p:spPr>
      </p:pic>
      <p:sp>
        <p:nvSpPr>
          <p:cNvPr id="11" name="Rectangle 10">
            <a:extLst>
              <a:ext uri="{FF2B5EF4-FFF2-40B4-BE49-F238E27FC236}">
                <a16:creationId xmlns:a16="http://schemas.microsoft.com/office/drawing/2014/main" id="{097CD68E-23E3-4007-8847-CD0944C4F7BE}"/>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0" y="0"/>
            <a:ext cx="9756601" cy="6858000"/>
          </a:xfrm>
          <a:prstGeom prst="rect">
            <a:avLst/>
          </a:prstGeom>
          <a:gradFill>
            <a:gsLst>
              <a:gs pos="58000">
                <a:schemeClr val="bg1"/>
              </a:gs>
              <a:gs pos="35000">
                <a:schemeClr val="bg1">
                  <a:alpha val="79000"/>
                </a:schemeClr>
              </a:gs>
              <a:gs pos="19000">
                <a:schemeClr val="bg1">
                  <a:alpha val="38000"/>
                </a:schemeClr>
              </a:gs>
              <a:gs pos="0">
                <a:schemeClr val="bg1">
                  <a:alpha val="0"/>
                </a:schemeClr>
              </a:gs>
              <a:gs pos="100000">
                <a:schemeClr val="bg1"/>
              </a:gs>
            </a:gsLst>
            <a:lin ang="10800000" scaled="0"/>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 name="Title 1"/>
          <p:cNvSpPr>
            <a:spLocks noGrp="1"/>
          </p:cNvSpPr>
          <p:nvPr>
            <p:ph type="title"/>
          </p:nvPr>
        </p:nvSpPr>
        <p:spPr>
          <a:xfrm>
            <a:off x="477981" y="1122363"/>
            <a:ext cx="4023360" cy="3204134"/>
          </a:xfrm>
        </p:spPr>
        <p:txBody>
          <a:bodyPr vert="horz" lIns="91440" tIns="45720" rIns="91440" bIns="45720" rtlCol="0" anchor="b">
            <a:normAutofit/>
          </a:bodyPr>
          <a:lstStyle/>
          <a:p>
            <a:r>
              <a:rPr lang="en-US" sz="4100"/>
              <a:t>Acknowledgments signed before April 13, 1994</a:t>
            </a:r>
          </a:p>
        </p:txBody>
      </p:sp>
      <p:sp>
        <p:nvSpPr>
          <p:cNvPr id="3" name="Content Placeholder 2"/>
          <p:cNvSpPr>
            <a:spLocks noGrp="1"/>
          </p:cNvSpPr>
          <p:nvPr>
            <p:ph idx="1"/>
          </p:nvPr>
        </p:nvSpPr>
        <p:spPr>
          <a:xfrm>
            <a:off x="477980" y="4872922"/>
            <a:ext cx="4023359" cy="1208141"/>
          </a:xfrm>
        </p:spPr>
        <p:txBody>
          <a:bodyPr vert="horz" lIns="91440" tIns="45720" rIns="91440" bIns="45720" rtlCol="0">
            <a:normAutofit/>
          </a:bodyPr>
          <a:lstStyle/>
          <a:p>
            <a:pPr marL="0" indent="0">
              <a:buNone/>
            </a:pPr>
            <a:r>
              <a:rPr lang="en-US" sz="2000"/>
              <a:t>An out of court acknowledgment creates a presumption of paternity, it did not establish paternity.</a:t>
            </a:r>
          </a:p>
        </p:txBody>
      </p:sp>
      <p:sp>
        <p:nvSpPr>
          <p:cNvPr id="13" name="Rectangle 12">
            <a:extLst>
              <a:ext uri="{FF2B5EF4-FFF2-40B4-BE49-F238E27FC236}">
                <a16:creationId xmlns:a16="http://schemas.microsoft.com/office/drawing/2014/main" id="{AF2F604E-43BE-4DC3-B983-E071523364F8}"/>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rot="5400000">
            <a:off x="759921" y="346791"/>
            <a:ext cx="146304" cy="704088"/>
          </a:xfrm>
          <a:prstGeom prst="rect">
            <a:avLst/>
          </a:prstGeom>
          <a:solidFill>
            <a:schemeClr val="accent2"/>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solidFill>
                <a:prstClr val="white"/>
              </a:solidFill>
              <a:latin typeface="Calibri" panose="020F0502020204030204"/>
            </a:endParaRPr>
          </a:p>
        </p:txBody>
      </p:sp>
      <p:sp>
        <p:nvSpPr>
          <p:cNvPr id="15" name="Rectangle 14">
            <a:extLst>
              <a:ext uri="{FF2B5EF4-FFF2-40B4-BE49-F238E27FC236}">
                <a16:creationId xmlns:a16="http://schemas.microsoft.com/office/drawing/2014/main" id="{08C9B587-E65E-4B52-B37C-ABEBB6E87928}"/>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481029" y="4546920"/>
            <a:ext cx="3977640" cy="18288"/>
          </a:xfrm>
          <a:prstGeom prst="rect">
            <a:avLst/>
          </a:prstGeom>
          <a:solidFill>
            <a:srgbClr val="D5D5D5"/>
          </a:solidFill>
          <a:ln w="3175">
            <a:noFill/>
          </a:ln>
          <a:effectLst/>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alibri" panose="020F0502020204030204"/>
              <a:ea typeface="+mn-ea"/>
              <a:cs typeface="+mn-cs"/>
            </a:endParaRPr>
          </a:p>
        </p:txBody>
      </p:sp>
    </p:spTree>
    <p:extLst>
      <p:ext uri="{BB962C8B-B14F-4D97-AF65-F5344CB8AC3E}">
        <p14:creationId xmlns:p14="http://schemas.microsoft.com/office/powerpoint/2010/main" val="1887493575"/>
      </p:ext>
    </p:extLst>
  </p:cSld>
  <p:clrMapOvr>
    <a:masterClrMapping/>
  </p:clrMapOvr>
</p:sld>
</file>

<file path=ppt/slides/slide35.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useBgFill="1">
        <p:nvSpPr>
          <p:cNvPr id="8" name="Rectangle 7">
            <a:extLst>
              <a:ext uri="{FF2B5EF4-FFF2-40B4-BE49-F238E27FC236}">
                <a16:creationId xmlns:a16="http://schemas.microsoft.com/office/drawing/2014/main" id="{100EDD19-6802-4EC3-95CE-CFFAB042CFD6}"/>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0" y="0"/>
            <a:ext cx="12188952" cy="6858000"/>
          </a:xfrm>
          <a:prstGeom prst="rect">
            <a:avLst/>
          </a:prstGeom>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 name="Title 1">
            <a:extLst>
              <a:ext uri="{FF2B5EF4-FFF2-40B4-BE49-F238E27FC236}">
                <a16:creationId xmlns:a16="http://schemas.microsoft.com/office/drawing/2014/main" id="{BF254337-3295-E57E-44ED-178E2C696E5B}"/>
              </a:ext>
            </a:extLst>
          </p:cNvPr>
          <p:cNvSpPr>
            <a:spLocks noGrp="1"/>
          </p:cNvSpPr>
          <p:nvPr>
            <p:ph type="title"/>
          </p:nvPr>
        </p:nvSpPr>
        <p:spPr>
          <a:xfrm>
            <a:off x="838200" y="365125"/>
            <a:ext cx="10515600" cy="1325563"/>
          </a:xfrm>
        </p:spPr>
        <p:txBody>
          <a:bodyPr>
            <a:normAutofit/>
          </a:bodyPr>
          <a:lstStyle/>
          <a:p>
            <a:r>
              <a:rPr lang="en-US" sz="5400"/>
              <a:t> April 13, 1994- March 31, 1998</a:t>
            </a:r>
          </a:p>
        </p:txBody>
      </p:sp>
      <p:sp>
        <p:nvSpPr>
          <p:cNvPr id="10" name="sketch line">
            <a:extLst>
              <a:ext uri="{FF2B5EF4-FFF2-40B4-BE49-F238E27FC236}">
                <a16:creationId xmlns:a16="http://schemas.microsoft.com/office/drawing/2014/main" id="{DB17E863-922E-4C26-BD64-E8FD41D28661}"/>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669036" y="1677373"/>
            <a:ext cx="10853928" cy="18288"/>
          </a:xfrm>
          <a:custGeom>
            <a:avLst/>
            <a:gdLst>
              <a:gd name="connsiteX0" fmla="*/ 0 w 10853928"/>
              <a:gd name="connsiteY0" fmla="*/ 0 h 18288"/>
              <a:gd name="connsiteX1" fmla="*/ 461292 w 10853928"/>
              <a:gd name="connsiteY1" fmla="*/ 0 h 18288"/>
              <a:gd name="connsiteX2" fmla="*/ 1139662 w 10853928"/>
              <a:gd name="connsiteY2" fmla="*/ 0 h 18288"/>
              <a:gd name="connsiteX3" fmla="*/ 1926572 w 10853928"/>
              <a:gd name="connsiteY3" fmla="*/ 0 h 18288"/>
              <a:gd name="connsiteX4" fmla="*/ 2279325 w 10853928"/>
              <a:gd name="connsiteY4" fmla="*/ 0 h 18288"/>
              <a:gd name="connsiteX5" fmla="*/ 2632078 w 10853928"/>
              <a:gd name="connsiteY5" fmla="*/ 0 h 18288"/>
              <a:gd name="connsiteX6" fmla="*/ 3527527 w 10853928"/>
              <a:gd name="connsiteY6" fmla="*/ 0 h 18288"/>
              <a:gd name="connsiteX7" fmla="*/ 4205897 w 10853928"/>
              <a:gd name="connsiteY7" fmla="*/ 0 h 18288"/>
              <a:gd name="connsiteX8" fmla="*/ 4558650 w 10853928"/>
              <a:gd name="connsiteY8" fmla="*/ 0 h 18288"/>
              <a:gd name="connsiteX9" fmla="*/ 5237020 w 10853928"/>
              <a:gd name="connsiteY9" fmla="*/ 0 h 18288"/>
              <a:gd name="connsiteX10" fmla="*/ 6132469 w 10853928"/>
              <a:gd name="connsiteY10" fmla="*/ 0 h 18288"/>
              <a:gd name="connsiteX11" fmla="*/ 6702301 w 10853928"/>
              <a:gd name="connsiteY11" fmla="*/ 0 h 18288"/>
              <a:gd name="connsiteX12" fmla="*/ 7272132 w 10853928"/>
              <a:gd name="connsiteY12" fmla="*/ 0 h 18288"/>
              <a:gd name="connsiteX13" fmla="*/ 7950502 w 10853928"/>
              <a:gd name="connsiteY13" fmla="*/ 0 h 18288"/>
              <a:gd name="connsiteX14" fmla="*/ 8737412 w 10853928"/>
              <a:gd name="connsiteY14" fmla="*/ 0 h 18288"/>
              <a:gd name="connsiteX15" fmla="*/ 9524322 w 10853928"/>
              <a:gd name="connsiteY15" fmla="*/ 0 h 18288"/>
              <a:gd name="connsiteX16" fmla="*/ 10853928 w 10853928"/>
              <a:gd name="connsiteY16" fmla="*/ 0 h 18288"/>
              <a:gd name="connsiteX17" fmla="*/ 10853928 w 10853928"/>
              <a:gd name="connsiteY17" fmla="*/ 18288 h 18288"/>
              <a:gd name="connsiteX18" fmla="*/ 10392636 w 10853928"/>
              <a:gd name="connsiteY18" fmla="*/ 18288 h 18288"/>
              <a:gd name="connsiteX19" fmla="*/ 9497187 w 10853928"/>
              <a:gd name="connsiteY19" fmla="*/ 18288 h 18288"/>
              <a:gd name="connsiteX20" fmla="*/ 8818817 w 10853928"/>
              <a:gd name="connsiteY20" fmla="*/ 18288 h 18288"/>
              <a:gd name="connsiteX21" fmla="*/ 8466064 w 10853928"/>
              <a:gd name="connsiteY21" fmla="*/ 18288 h 18288"/>
              <a:gd name="connsiteX22" fmla="*/ 7787693 w 10853928"/>
              <a:gd name="connsiteY22" fmla="*/ 18288 h 18288"/>
              <a:gd name="connsiteX23" fmla="*/ 7217862 w 10853928"/>
              <a:gd name="connsiteY23" fmla="*/ 18288 h 18288"/>
              <a:gd name="connsiteX24" fmla="*/ 6648031 w 10853928"/>
              <a:gd name="connsiteY24" fmla="*/ 18288 h 18288"/>
              <a:gd name="connsiteX25" fmla="*/ 6078200 w 10853928"/>
              <a:gd name="connsiteY25" fmla="*/ 18288 h 18288"/>
              <a:gd name="connsiteX26" fmla="*/ 5508368 w 10853928"/>
              <a:gd name="connsiteY26" fmla="*/ 18288 h 18288"/>
              <a:gd name="connsiteX27" fmla="*/ 4721459 w 10853928"/>
              <a:gd name="connsiteY27" fmla="*/ 18288 h 18288"/>
              <a:gd name="connsiteX28" fmla="*/ 4043088 w 10853928"/>
              <a:gd name="connsiteY28" fmla="*/ 18288 h 18288"/>
              <a:gd name="connsiteX29" fmla="*/ 3690336 w 10853928"/>
              <a:gd name="connsiteY29" fmla="*/ 18288 h 18288"/>
              <a:gd name="connsiteX30" fmla="*/ 3120504 w 10853928"/>
              <a:gd name="connsiteY30" fmla="*/ 18288 h 18288"/>
              <a:gd name="connsiteX31" fmla="*/ 2333595 w 10853928"/>
              <a:gd name="connsiteY31" fmla="*/ 18288 h 18288"/>
              <a:gd name="connsiteX32" fmla="*/ 1872303 w 10853928"/>
              <a:gd name="connsiteY32" fmla="*/ 18288 h 18288"/>
              <a:gd name="connsiteX33" fmla="*/ 976854 w 10853928"/>
              <a:gd name="connsiteY33" fmla="*/ 18288 h 18288"/>
              <a:gd name="connsiteX34" fmla="*/ 0 w 10853928"/>
              <a:gd name="connsiteY34" fmla="*/ 18288 h 18288"/>
              <a:gd name="connsiteX35" fmla="*/ 0 w 10853928"/>
              <a:gd name="connsiteY35" fmla="*/ 0 h 18288"/>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 ang="0">
                <a:pos x="connsiteX12" y="connsiteY12"/>
              </a:cxn>
              <a:cxn ang="0">
                <a:pos x="connsiteX13" y="connsiteY13"/>
              </a:cxn>
              <a:cxn ang="0">
                <a:pos x="connsiteX14" y="connsiteY14"/>
              </a:cxn>
              <a:cxn ang="0">
                <a:pos x="connsiteX15" y="connsiteY15"/>
              </a:cxn>
              <a:cxn ang="0">
                <a:pos x="connsiteX16" y="connsiteY16"/>
              </a:cxn>
              <a:cxn ang="0">
                <a:pos x="connsiteX17" y="connsiteY17"/>
              </a:cxn>
              <a:cxn ang="0">
                <a:pos x="connsiteX18" y="connsiteY18"/>
              </a:cxn>
              <a:cxn ang="0">
                <a:pos x="connsiteX19" y="connsiteY19"/>
              </a:cxn>
              <a:cxn ang="0">
                <a:pos x="connsiteX20" y="connsiteY20"/>
              </a:cxn>
              <a:cxn ang="0">
                <a:pos x="connsiteX21" y="connsiteY21"/>
              </a:cxn>
              <a:cxn ang="0">
                <a:pos x="connsiteX22" y="connsiteY22"/>
              </a:cxn>
              <a:cxn ang="0">
                <a:pos x="connsiteX23" y="connsiteY23"/>
              </a:cxn>
              <a:cxn ang="0">
                <a:pos x="connsiteX24" y="connsiteY24"/>
              </a:cxn>
              <a:cxn ang="0">
                <a:pos x="connsiteX25" y="connsiteY25"/>
              </a:cxn>
              <a:cxn ang="0">
                <a:pos x="connsiteX26" y="connsiteY26"/>
              </a:cxn>
              <a:cxn ang="0">
                <a:pos x="connsiteX27" y="connsiteY27"/>
              </a:cxn>
              <a:cxn ang="0">
                <a:pos x="connsiteX28" y="connsiteY28"/>
              </a:cxn>
              <a:cxn ang="0">
                <a:pos x="connsiteX29" y="connsiteY29"/>
              </a:cxn>
              <a:cxn ang="0">
                <a:pos x="connsiteX30" y="connsiteY30"/>
              </a:cxn>
              <a:cxn ang="0">
                <a:pos x="connsiteX31" y="connsiteY31"/>
              </a:cxn>
              <a:cxn ang="0">
                <a:pos x="connsiteX32" y="connsiteY32"/>
              </a:cxn>
              <a:cxn ang="0">
                <a:pos x="connsiteX33" y="connsiteY33"/>
              </a:cxn>
              <a:cxn ang="0">
                <a:pos x="connsiteX34" y="connsiteY34"/>
              </a:cxn>
              <a:cxn ang="0">
                <a:pos x="connsiteX35" y="connsiteY35"/>
              </a:cxn>
            </a:cxnLst>
            <a:rect l="l" t="t" r="r" b="b"/>
            <a:pathLst>
              <a:path w="10853928" h="18288" fill="none" extrusionOk="0">
                <a:moveTo>
                  <a:pt x="0" y="0"/>
                </a:moveTo>
                <a:cubicBezTo>
                  <a:pt x="146993" y="-19076"/>
                  <a:pt x="347684" y="-4790"/>
                  <a:pt x="461292" y="0"/>
                </a:cubicBezTo>
                <a:cubicBezTo>
                  <a:pt x="574900" y="4790"/>
                  <a:pt x="808367" y="19821"/>
                  <a:pt x="1139662" y="0"/>
                </a:cubicBezTo>
                <a:cubicBezTo>
                  <a:pt x="1470957" y="-19821"/>
                  <a:pt x="1627405" y="5721"/>
                  <a:pt x="1926572" y="0"/>
                </a:cubicBezTo>
                <a:cubicBezTo>
                  <a:pt x="2225739" y="-5721"/>
                  <a:pt x="2137730" y="-3235"/>
                  <a:pt x="2279325" y="0"/>
                </a:cubicBezTo>
                <a:cubicBezTo>
                  <a:pt x="2420920" y="3235"/>
                  <a:pt x="2456518" y="9685"/>
                  <a:pt x="2632078" y="0"/>
                </a:cubicBezTo>
                <a:cubicBezTo>
                  <a:pt x="2807638" y="-9685"/>
                  <a:pt x="3211516" y="-43007"/>
                  <a:pt x="3527527" y="0"/>
                </a:cubicBezTo>
                <a:cubicBezTo>
                  <a:pt x="3843538" y="43007"/>
                  <a:pt x="4058833" y="22042"/>
                  <a:pt x="4205897" y="0"/>
                </a:cubicBezTo>
                <a:cubicBezTo>
                  <a:pt x="4352961" y="-22042"/>
                  <a:pt x="4474805" y="-11846"/>
                  <a:pt x="4558650" y="0"/>
                </a:cubicBezTo>
                <a:cubicBezTo>
                  <a:pt x="4642495" y="11846"/>
                  <a:pt x="5041928" y="-6069"/>
                  <a:pt x="5237020" y="0"/>
                </a:cubicBezTo>
                <a:cubicBezTo>
                  <a:pt x="5432112" y="6069"/>
                  <a:pt x="5943266" y="-17479"/>
                  <a:pt x="6132469" y="0"/>
                </a:cubicBezTo>
                <a:cubicBezTo>
                  <a:pt x="6321672" y="17479"/>
                  <a:pt x="6483872" y="26234"/>
                  <a:pt x="6702301" y="0"/>
                </a:cubicBezTo>
                <a:cubicBezTo>
                  <a:pt x="6920730" y="-26234"/>
                  <a:pt x="6991194" y="-15156"/>
                  <a:pt x="7272132" y="0"/>
                </a:cubicBezTo>
                <a:cubicBezTo>
                  <a:pt x="7553070" y="15156"/>
                  <a:pt x="7684444" y="-32961"/>
                  <a:pt x="7950502" y="0"/>
                </a:cubicBezTo>
                <a:cubicBezTo>
                  <a:pt x="8216560" y="32961"/>
                  <a:pt x="8493290" y="-10491"/>
                  <a:pt x="8737412" y="0"/>
                </a:cubicBezTo>
                <a:cubicBezTo>
                  <a:pt x="8981534" y="10491"/>
                  <a:pt x="9191586" y="-13899"/>
                  <a:pt x="9524322" y="0"/>
                </a:cubicBezTo>
                <a:cubicBezTo>
                  <a:pt x="9857058" y="13899"/>
                  <a:pt x="10297509" y="7485"/>
                  <a:pt x="10853928" y="0"/>
                </a:cubicBezTo>
                <a:cubicBezTo>
                  <a:pt x="10854574" y="4451"/>
                  <a:pt x="10854418" y="9226"/>
                  <a:pt x="10853928" y="18288"/>
                </a:cubicBezTo>
                <a:cubicBezTo>
                  <a:pt x="10691638" y="28522"/>
                  <a:pt x="10574319" y="29578"/>
                  <a:pt x="10392636" y="18288"/>
                </a:cubicBezTo>
                <a:cubicBezTo>
                  <a:pt x="10210953" y="6998"/>
                  <a:pt x="9836277" y="-16742"/>
                  <a:pt x="9497187" y="18288"/>
                </a:cubicBezTo>
                <a:cubicBezTo>
                  <a:pt x="9158097" y="53318"/>
                  <a:pt x="9119479" y="30714"/>
                  <a:pt x="8818817" y="18288"/>
                </a:cubicBezTo>
                <a:cubicBezTo>
                  <a:pt x="8518155" y="5863"/>
                  <a:pt x="8640037" y="6483"/>
                  <a:pt x="8466064" y="18288"/>
                </a:cubicBezTo>
                <a:cubicBezTo>
                  <a:pt x="8292091" y="30093"/>
                  <a:pt x="7997656" y="18914"/>
                  <a:pt x="7787693" y="18288"/>
                </a:cubicBezTo>
                <a:cubicBezTo>
                  <a:pt x="7577730" y="17662"/>
                  <a:pt x="7412468" y="21416"/>
                  <a:pt x="7217862" y="18288"/>
                </a:cubicBezTo>
                <a:cubicBezTo>
                  <a:pt x="7023256" y="15160"/>
                  <a:pt x="6898018" y="14824"/>
                  <a:pt x="6648031" y="18288"/>
                </a:cubicBezTo>
                <a:cubicBezTo>
                  <a:pt x="6398044" y="21752"/>
                  <a:pt x="6254402" y="38625"/>
                  <a:pt x="6078200" y="18288"/>
                </a:cubicBezTo>
                <a:cubicBezTo>
                  <a:pt x="5901998" y="-2049"/>
                  <a:pt x="5622886" y="3213"/>
                  <a:pt x="5508368" y="18288"/>
                </a:cubicBezTo>
                <a:cubicBezTo>
                  <a:pt x="5393850" y="33363"/>
                  <a:pt x="5036260" y="26830"/>
                  <a:pt x="4721459" y="18288"/>
                </a:cubicBezTo>
                <a:cubicBezTo>
                  <a:pt x="4406658" y="9746"/>
                  <a:pt x="4239221" y="41551"/>
                  <a:pt x="4043088" y="18288"/>
                </a:cubicBezTo>
                <a:cubicBezTo>
                  <a:pt x="3846955" y="-4975"/>
                  <a:pt x="3818802" y="34658"/>
                  <a:pt x="3690336" y="18288"/>
                </a:cubicBezTo>
                <a:cubicBezTo>
                  <a:pt x="3561870" y="1918"/>
                  <a:pt x="3265491" y="42194"/>
                  <a:pt x="3120504" y="18288"/>
                </a:cubicBezTo>
                <a:cubicBezTo>
                  <a:pt x="2975517" y="-5618"/>
                  <a:pt x="2720254" y="36673"/>
                  <a:pt x="2333595" y="18288"/>
                </a:cubicBezTo>
                <a:cubicBezTo>
                  <a:pt x="1946936" y="-97"/>
                  <a:pt x="2097241" y="5776"/>
                  <a:pt x="1872303" y="18288"/>
                </a:cubicBezTo>
                <a:cubicBezTo>
                  <a:pt x="1647365" y="30800"/>
                  <a:pt x="1282708" y="45380"/>
                  <a:pt x="976854" y="18288"/>
                </a:cubicBezTo>
                <a:cubicBezTo>
                  <a:pt x="671000" y="-8804"/>
                  <a:pt x="408401" y="-12775"/>
                  <a:pt x="0" y="18288"/>
                </a:cubicBezTo>
                <a:cubicBezTo>
                  <a:pt x="-213" y="9468"/>
                  <a:pt x="187" y="4459"/>
                  <a:pt x="0" y="0"/>
                </a:cubicBezTo>
                <a:close/>
              </a:path>
              <a:path w="10853928" h="18288" stroke="0" extrusionOk="0">
                <a:moveTo>
                  <a:pt x="0" y="0"/>
                </a:moveTo>
                <a:cubicBezTo>
                  <a:pt x="267322" y="15284"/>
                  <a:pt x="415388" y="-21048"/>
                  <a:pt x="569831" y="0"/>
                </a:cubicBezTo>
                <a:cubicBezTo>
                  <a:pt x="724274" y="21048"/>
                  <a:pt x="769333" y="-2353"/>
                  <a:pt x="922584" y="0"/>
                </a:cubicBezTo>
                <a:cubicBezTo>
                  <a:pt x="1075835" y="2353"/>
                  <a:pt x="1399490" y="-145"/>
                  <a:pt x="1818033" y="0"/>
                </a:cubicBezTo>
                <a:cubicBezTo>
                  <a:pt x="2236576" y="145"/>
                  <a:pt x="2145330" y="5482"/>
                  <a:pt x="2387864" y="0"/>
                </a:cubicBezTo>
                <a:cubicBezTo>
                  <a:pt x="2630398" y="-5482"/>
                  <a:pt x="2793207" y="18487"/>
                  <a:pt x="2957695" y="0"/>
                </a:cubicBezTo>
                <a:cubicBezTo>
                  <a:pt x="3122183" y="-18487"/>
                  <a:pt x="3579141" y="19003"/>
                  <a:pt x="3853144" y="0"/>
                </a:cubicBezTo>
                <a:cubicBezTo>
                  <a:pt x="4127147" y="-19003"/>
                  <a:pt x="4209857" y="12211"/>
                  <a:pt x="4314436" y="0"/>
                </a:cubicBezTo>
                <a:cubicBezTo>
                  <a:pt x="4419015" y="-12211"/>
                  <a:pt x="4762459" y="-17220"/>
                  <a:pt x="5209885" y="0"/>
                </a:cubicBezTo>
                <a:cubicBezTo>
                  <a:pt x="5657311" y="17220"/>
                  <a:pt x="5692663" y="-3290"/>
                  <a:pt x="6105335" y="0"/>
                </a:cubicBezTo>
                <a:cubicBezTo>
                  <a:pt x="6518007" y="3290"/>
                  <a:pt x="6455516" y="-5124"/>
                  <a:pt x="6783705" y="0"/>
                </a:cubicBezTo>
                <a:cubicBezTo>
                  <a:pt x="7111894" y="5124"/>
                  <a:pt x="7441941" y="-17829"/>
                  <a:pt x="7679154" y="0"/>
                </a:cubicBezTo>
                <a:cubicBezTo>
                  <a:pt x="7916367" y="17829"/>
                  <a:pt x="8102967" y="-24363"/>
                  <a:pt x="8248985" y="0"/>
                </a:cubicBezTo>
                <a:cubicBezTo>
                  <a:pt x="8395003" y="24363"/>
                  <a:pt x="8552393" y="25505"/>
                  <a:pt x="8818817" y="0"/>
                </a:cubicBezTo>
                <a:cubicBezTo>
                  <a:pt x="9085241" y="-25505"/>
                  <a:pt x="9411308" y="38000"/>
                  <a:pt x="9605726" y="0"/>
                </a:cubicBezTo>
                <a:cubicBezTo>
                  <a:pt x="9800144" y="-38000"/>
                  <a:pt x="10006468" y="-25741"/>
                  <a:pt x="10175558" y="0"/>
                </a:cubicBezTo>
                <a:cubicBezTo>
                  <a:pt x="10344648" y="25741"/>
                  <a:pt x="10696282" y="695"/>
                  <a:pt x="10853928" y="0"/>
                </a:cubicBezTo>
                <a:cubicBezTo>
                  <a:pt x="10853521" y="8690"/>
                  <a:pt x="10853774" y="14141"/>
                  <a:pt x="10853928" y="18288"/>
                </a:cubicBezTo>
                <a:cubicBezTo>
                  <a:pt x="10608124" y="24255"/>
                  <a:pt x="10343415" y="22307"/>
                  <a:pt x="10067018" y="18288"/>
                </a:cubicBezTo>
                <a:cubicBezTo>
                  <a:pt x="9790621" y="14270"/>
                  <a:pt x="9843266" y="3564"/>
                  <a:pt x="9714266" y="18288"/>
                </a:cubicBezTo>
                <a:cubicBezTo>
                  <a:pt x="9585266" y="33012"/>
                  <a:pt x="9379484" y="1875"/>
                  <a:pt x="9252974" y="18288"/>
                </a:cubicBezTo>
                <a:cubicBezTo>
                  <a:pt x="9126464" y="34701"/>
                  <a:pt x="8580678" y="-4904"/>
                  <a:pt x="8357525" y="18288"/>
                </a:cubicBezTo>
                <a:cubicBezTo>
                  <a:pt x="8134372" y="41480"/>
                  <a:pt x="7903199" y="26458"/>
                  <a:pt x="7679154" y="18288"/>
                </a:cubicBezTo>
                <a:cubicBezTo>
                  <a:pt x="7455109" y="10118"/>
                  <a:pt x="7435944" y="27109"/>
                  <a:pt x="7217862" y="18288"/>
                </a:cubicBezTo>
                <a:cubicBezTo>
                  <a:pt x="6999780" y="9467"/>
                  <a:pt x="6680409" y="18985"/>
                  <a:pt x="6539492" y="18288"/>
                </a:cubicBezTo>
                <a:cubicBezTo>
                  <a:pt x="6398575" y="17592"/>
                  <a:pt x="6312077" y="33018"/>
                  <a:pt x="6186739" y="18288"/>
                </a:cubicBezTo>
                <a:cubicBezTo>
                  <a:pt x="6061401" y="3558"/>
                  <a:pt x="5947033" y="12075"/>
                  <a:pt x="5833986" y="18288"/>
                </a:cubicBezTo>
                <a:cubicBezTo>
                  <a:pt x="5720939" y="24501"/>
                  <a:pt x="5482226" y="8586"/>
                  <a:pt x="5155616" y="18288"/>
                </a:cubicBezTo>
                <a:cubicBezTo>
                  <a:pt x="4829006" y="27991"/>
                  <a:pt x="4841274" y="29316"/>
                  <a:pt x="4694324" y="18288"/>
                </a:cubicBezTo>
                <a:cubicBezTo>
                  <a:pt x="4547374" y="7260"/>
                  <a:pt x="4077675" y="7013"/>
                  <a:pt x="3907414" y="18288"/>
                </a:cubicBezTo>
                <a:cubicBezTo>
                  <a:pt x="3737153" y="29564"/>
                  <a:pt x="3538393" y="21630"/>
                  <a:pt x="3446122" y="18288"/>
                </a:cubicBezTo>
                <a:cubicBezTo>
                  <a:pt x="3353851" y="14946"/>
                  <a:pt x="2990320" y="-8091"/>
                  <a:pt x="2659212" y="18288"/>
                </a:cubicBezTo>
                <a:cubicBezTo>
                  <a:pt x="2328104" y="44667"/>
                  <a:pt x="2427653" y="9607"/>
                  <a:pt x="2306460" y="18288"/>
                </a:cubicBezTo>
                <a:cubicBezTo>
                  <a:pt x="2185267" y="26969"/>
                  <a:pt x="1719763" y="3717"/>
                  <a:pt x="1519550" y="18288"/>
                </a:cubicBezTo>
                <a:cubicBezTo>
                  <a:pt x="1319337" y="32860"/>
                  <a:pt x="1167371" y="17040"/>
                  <a:pt x="1058258" y="18288"/>
                </a:cubicBezTo>
                <a:cubicBezTo>
                  <a:pt x="949145" y="19536"/>
                  <a:pt x="780234" y="31447"/>
                  <a:pt x="705505" y="18288"/>
                </a:cubicBezTo>
                <a:cubicBezTo>
                  <a:pt x="630776" y="5129"/>
                  <a:pt x="215796" y="30056"/>
                  <a:pt x="0" y="18288"/>
                </a:cubicBezTo>
                <a:cubicBezTo>
                  <a:pt x="-53" y="11301"/>
                  <a:pt x="-649" y="7756"/>
                  <a:pt x="0" y="0"/>
                </a:cubicBezTo>
                <a:close/>
              </a:path>
            </a:pathLst>
          </a:custGeom>
          <a:solidFill>
            <a:schemeClr val="accent2"/>
          </a:solidFill>
          <a:ln w="41275" cap="rnd">
            <a:solidFill>
              <a:schemeClr val="accent2"/>
            </a:solidFill>
            <a:round/>
            <a:extLst>
              <a:ext uri="{C807C97D-BFC1-408E-A445-0C87EB9F89A2}">
                <ask:lineSketchStyleProps xmlns:ask="http://schemas.microsoft.com/office/drawing/2018/sketchyshapes" sd="1219033472">
                  <a:prstGeom prst="rect">
                    <a:avLst/>
                  </a:prstGeom>
                  <ask:type>
                    <ask:lineSketchFreehand/>
                  </ask:type>
                </ask:lineSketchStyleProps>
              </a:ext>
            </a:extLst>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3" name="Content Placeholder 2">
            <a:extLst>
              <a:ext uri="{FF2B5EF4-FFF2-40B4-BE49-F238E27FC236}">
                <a16:creationId xmlns:a16="http://schemas.microsoft.com/office/drawing/2014/main" id="{FC007544-A577-6DB8-FC21-B88A7FFFF563}"/>
              </a:ext>
            </a:extLst>
          </p:cNvPr>
          <p:cNvSpPr>
            <a:spLocks noGrp="1"/>
          </p:cNvSpPr>
          <p:nvPr>
            <p:ph idx="1"/>
          </p:nvPr>
        </p:nvSpPr>
        <p:spPr>
          <a:xfrm>
            <a:off x="838200" y="1929384"/>
            <a:ext cx="10515600" cy="4251960"/>
          </a:xfrm>
        </p:spPr>
        <p:txBody>
          <a:bodyPr>
            <a:normAutofit/>
          </a:bodyPr>
          <a:lstStyle/>
          <a:p>
            <a:endParaRPr lang="en-US" sz="2000">
              <a:effectLst/>
              <a:latin typeface="Calibri" panose="020F0502020204030204" pitchFamily="34" charset="0"/>
              <a:ea typeface="Calibri" panose="020F0502020204030204" pitchFamily="34" charset="0"/>
              <a:cs typeface="Times New Roman" panose="02020603050405020304" pitchFamily="18" charset="0"/>
            </a:endParaRPr>
          </a:p>
          <a:p>
            <a:r>
              <a:rPr lang="en-US" sz="2000">
                <a:effectLst/>
                <a:latin typeface="Calibri" panose="020F0502020204030204" pitchFamily="34" charset="0"/>
                <a:ea typeface="Calibri" panose="020F0502020204030204" pitchFamily="34" charset="0"/>
                <a:cs typeface="Times New Roman" panose="02020603050405020304" pitchFamily="18" charset="0"/>
              </a:rPr>
              <a:t>If </a:t>
            </a:r>
            <a:r>
              <a:rPr lang="en-US" sz="2000" dirty="0">
                <a:effectLst/>
                <a:latin typeface="Calibri" panose="020F0502020204030204" pitchFamily="34" charset="0"/>
                <a:ea typeface="Calibri" panose="020F0502020204030204" pitchFamily="34" charset="0"/>
                <a:cs typeface="Times New Roman" panose="02020603050405020304" pitchFamily="18" charset="0"/>
              </a:rPr>
              <a:t>a child was less than 6 months old when the parents signed the acknowledgment, then the man was presumed to be the father, but either parent has the right to request a genetic marker test within one year of the signing of the acknowledgment. </a:t>
            </a:r>
          </a:p>
          <a:p>
            <a:endParaRPr lang="en-US" sz="2000">
              <a:latin typeface="Calibri" panose="020F0502020204030204" pitchFamily="34" charset="0"/>
              <a:cs typeface="Times New Roman" panose="02020603050405020304" pitchFamily="18" charset="0"/>
            </a:endParaRPr>
          </a:p>
          <a:p>
            <a:r>
              <a:rPr lang="en-US" sz="2000" dirty="0">
                <a:effectLst/>
                <a:latin typeface="Calibri" panose="020F0502020204030204" pitchFamily="34" charset="0"/>
                <a:ea typeface="Calibri" panose="020F0502020204030204" pitchFamily="34" charset="0"/>
                <a:cs typeface="Times New Roman" panose="02020603050405020304" pitchFamily="18" charset="0"/>
              </a:rPr>
              <a:t>If neither party requests the testing, then the acknowledgement becomes final and is equivalent to a court adjudicating paternity. </a:t>
            </a:r>
          </a:p>
          <a:p>
            <a:endParaRPr lang="en-US" sz="2000">
              <a:latin typeface="Calibri" panose="020F0502020204030204" pitchFamily="34" charset="0"/>
              <a:cs typeface="Times New Roman" panose="02020603050405020304" pitchFamily="18" charset="0"/>
            </a:endParaRPr>
          </a:p>
          <a:p>
            <a:r>
              <a:rPr lang="en-US" sz="2000" dirty="0">
                <a:effectLst/>
                <a:latin typeface="Calibri" panose="020F0502020204030204" pitchFamily="34" charset="0"/>
                <a:ea typeface="Calibri" panose="020F0502020204030204" pitchFamily="34" charset="0"/>
                <a:cs typeface="Times New Roman" panose="02020603050405020304" pitchFamily="18" charset="0"/>
              </a:rPr>
              <a:t>If the child was more than six months old at the time of the signing of the acknowledgment, then the acknowledgment had the same effect as a final court judgment as it was considered that the parties had waived their right to genetic marker testing.</a:t>
            </a:r>
            <a:endParaRPr lang="en-US" sz="2000" dirty="0"/>
          </a:p>
        </p:txBody>
      </p:sp>
    </p:spTree>
    <p:extLst>
      <p:ext uri="{BB962C8B-B14F-4D97-AF65-F5344CB8AC3E}">
        <p14:creationId xmlns:p14="http://schemas.microsoft.com/office/powerpoint/2010/main" val="778713568"/>
      </p:ext>
    </p:extLst>
  </p:cSld>
  <p:clrMapOvr>
    <a:masterClrMapping/>
  </p:clrMapOvr>
</p:sld>
</file>

<file path=ppt/slides/slide36.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2" name="Title 1"/>
          <p:cNvSpPr>
            <a:spLocks noGrp="1"/>
          </p:cNvSpPr>
          <p:nvPr>
            <p:ph type="title"/>
          </p:nvPr>
        </p:nvSpPr>
        <p:spPr>
          <a:xfrm>
            <a:off x="4965430" y="629268"/>
            <a:ext cx="6586491" cy="1286160"/>
          </a:xfrm>
        </p:spPr>
        <p:txBody>
          <a:bodyPr anchor="b">
            <a:normAutofit/>
          </a:bodyPr>
          <a:lstStyle/>
          <a:p>
            <a:r>
              <a:rPr lang="en-US" dirty="0"/>
              <a:t>Post March 31, 1998</a:t>
            </a:r>
          </a:p>
        </p:txBody>
      </p:sp>
      <p:sp>
        <p:nvSpPr>
          <p:cNvPr id="3" name="Content Placeholder 2"/>
          <p:cNvSpPr>
            <a:spLocks noGrp="1"/>
          </p:cNvSpPr>
          <p:nvPr>
            <p:ph idx="1"/>
          </p:nvPr>
        </p:nvSpPr>
        <p:spPr>
          <a:xfrm>
            <a:off x="4965431" y="2438400"/>
            <a:ext cx="6586489" cy="3785419"/>
          </a:xfrm>
        </p:spPr>
        <p:txBody>
          <a:bodyPr>
            <a:normAutofit/>
          </a:bodyPr>
          <a:lstStyle/>
          <a:p>
            <a:r>
              <a:rPr lang="en-US" sz="2000"/>
              <a:t>Once an acknowledgment is signed out of court, it becomes a judgment of parentage.  </a:t>
            </a:r>
          </a:p>
          <a:p>
            <a:pPr marL="0" indent="0">
              <a:buNone/>
            </a:pPr>
            <a:endParaRPr lang="en-US" sz="2000"/>
          </a:p>
          <a:p>
            <a:r>
              <a:rPr lang="en-US" sz="2000"/>
              <a:t>BUT- A parent has sixty days to rescind an out of court acknowledgment of parentage.  After sixty days, it is a final judgment of parentage.  If an acknowledgment is made in Court, then that acknowledgement is effective IMMEDIATELY</a:t>
            </a:r>
          </a:p>
        </p:txBody>
      </p:sp>
      <p:pic>
        <p:nvPicPr>
          <p:cNvPr id="5" name="Picture 4" descr="Front steps and columns of a majestic city building">
            <a:extLst>
              <a:ext uri="{FF2B5EF4-FFF2-40B4-BE49-F238E27FC236}">
                <a16:creationId xmlns:a16="http://schemas.microsoft.com/office/drawing/2014/main" id="{89CE5529-55CD-E009-B699-7143DAD65EE4}"/>
              </a:ext>
            </a:extLst>
          </p:cNvPr>
          <p:cNvPicPr>
            <a:picLocks noChangeAspect="1"/>
          </p:cNvPicPr>
          <p:nvPr/>
        </p:nvPicPr>
        <p:blipFill rotWithShape="1">
          <a:blip r:embed="rId2"/>
          <a:srcRect l="33518" r="21429" b="-3"/>
          <a:stretch/>
        </p:blipFill>
        <p:spPr>
          <a:xfrm>
            <a:off x="20" y="10"/>
            <a:ext cx="4635571" cy="6857990"/>
          </a:xfrm>
          <a:prstGeom prst="rect">
            <a:avLst/>
          </a:prstGeom>
          <a:effectLst/>
        </p:spPr>
      </p:pic>
      <p:cxnSp>
        <p:nvCxnSpPr>
          <p:cNvPr id="9" name="Straight Connector 8">
            <a:extLst>
              <a:ext uri="{FF2B5EF4-FFF2-40B4-BE49-F238E27FC236}">
                <a16:creationId xmlns:a16="http://schemas.microsoft.com/office/drawing/2014/main" id="{A7F400EE-A8A5-48AF-B4D6-291B52C6F0B0}"/>
              </a:ext>
              <a:ext uri="{C183D7F6-B498-43B3-948B-1728B52AA6E4}">
                <adec:decorative xmlns:adec="http://schemas.microsoft.com/office/drawing/2017/decorative" val="1"/>
              </a:ext>
            </a:extLst>
          </p:cNvPr>
          <p:cNvCxnSpPr>
            <a:cxnSpLocks noGrp="1" noRot="1" noChangeAspect="1" noMove="1" noResize="1" noEditPoints="1" noAdjustHandles="1" noChangeArrowheads="1" noChangeShapeType="1"/>
          </p:cNvCxnSpPr>
          <p:nvPr>
            <p:extLst>
              <p:ext uri="{386F3935-93C4-4BCD-93E2-E3B085C9AB24}">
                <p16:designElem xmlns:p16="http://schemas.microsoft.com/office/powerpoint/2015/main" val="1"/>
              </p:ext>
            </p:extLst>
          </p:nvPr>
        </p:nvCxnSpPr>
        <p:spPr>
          <a:xfrm>
            <a:off x="5080934" y="2115117"/>
            <a:ext cx="6309360" cy="0"/>
          </a:xfrm>
          <a:prstGeom prst="line">
            <a:avLst/>
          </a:prstGeom>
          <a:ln w="19050">
            <a:solidFill>
              <a:schemeClr val="accent1"/>
            </a:solidFill>
          </a:ln>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2250694335"/>
      </p:ext>
    </p:extLst>
  </p:cSld>
  <p:clrMapOvr>
    <a:masterClrMapping/>
  </p:clrMapOvr>
</p:sld>
</file>

<file path=ppt/slides/slide37.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useBgFill="1">
        <p:nvSpPr>
          <p:cNvPr id="9" name="Rectangle 8">
            <a:extLst>
              <a:ext uri="{FF2B5EF4-FFF2-40B4-BE49-F238E27FC236}">
                <a16:creationId xmlns:a16="http://schemas.microsoft.com/office/drawing/2014/main" id="{2E442304-DDBD-4F7B-8017-36BCC863FB40}"/>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0" y="0"/>
            <a:ext cx="12188952" cy="6858000"/>
          </a:xfrm>
          <a:prstGeom prst="rect">
            <a:avLst/>
          </a:prstGeom>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 name="Title 1"/>
          <p:cNvSpPr>
            <a:spLocks noGrp="1"/>
          </p:cNvSpPr>
          <p:nvPr>
            <p:ph type="title"/>
          </p:nvPr>
        </p:nvSpPr>
        <p:spPr>
          <a:xfrm>
            <a:off x="635000" y="640823"/>
            <a:ext cx="3418659" cy="5583148"/>
          </a:xfrm>
        </p:spPr>
        <p:txBody>
          <a:bodyPr anchor="ctr">
            <a:normAutofit/>
          </a:bodyPr>
          <a:lstStyle/>
          <a:p>
            <a:r>
              <a:rPr lang="en-US" sz="5400"/>
              <a:t>How final is “final”?</a:t>
            </a:r>
          </a:p>
        </p:txBody>
      </p:sp>
      <p:sp>
        <p:nvSpPr>
          <p:cNvPr id="11" name="sketch line">
            <a:extLst>
              <a:ext uri="{FF2B5EF4-FFF2-40B4-BE49-F238E27FC236}">
                <a16:creationId xmlns:a16="http://schemas.microsoft.com/office/drawing/2014/main" id="{5E107275-3853-46FD-A241-DE4355A42675}"/>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rot="5400000">
            <a:off x="1627450" y="3462719"/>
            <a:ext cx="5410200" cy="18288"/>
          </a:xfrm>
          <a:custGeom>
            <a:avLst/>
            <a:gdLst>
              <a:gd name="connsiteX0" fmla="*/ 0 w 5410200"/>
              <a:gd name="connsiteY0" fmla="*/ 0 h 18288"/>
              <a:gd name="connsiteX1" fmla="*/ 568071 w 5410200"/>
              <a:gd name="connsiteY1" fmla="*/ 0 h 18288"/>
              <a:gd name="connsiteX2" fmla="*/ 1298448 w 5410200"/>
              <a:gd name="connsiteY2" fmla="*/ 0 h 18288"/>
              <a:gd name="connsiteX3" fmla="*/ 1920621 w 5410200"/>
              <a:gd name="connsiteY3" fmla="*/ 0 h 18288"/>
              <a:gd name="connsiteX4" fmla="*/ 2488692 w 5410200"/>
              <a:gd name="connsiteY4" fmla="*/ 0 h 18288"/>
              <a:gd name="connsiteX5" fmla="*/ 3219069 w 5410200"/>
              <a:gd name="connsiteY5" fmla="*/ 0 h 18288"/>
              <a:gd name="connsiteX6" fmla="*/ 3895344 w 5410200"/>
              <a:gd name="connsiteY6" fmla="*/ 0 h 18288"/>
              <a:gd name="connsiteX7" fmla="*/ 4571619 w 5410200"/>
              <a:gd name="connsiteY7" fmla="*/ 0 h 18288"/>
              <a:gd name="connsiteX8" fmla="*/ 5410200 w 5410200"/>
              <a:gd name="connsiteY8" fmla="*/ 0 h 18288"/>
              <a:gd name="connsiteX9" fmla="*/ 5410200 w 5410200"/>
              <a:gd name="connsiteY9" fmla="*/ 18288 h 18288"/>
              <a:gd name="connsiteX10" fmla="*/ 4842129 w 5410200"/>
              <a:gd name="connsiteY10" fmla="*/ 18288 h 18288"/>
              <a:gd name="connsiteX11" fmla="*/ 4328160 w 5410200"/>
              <a:gd name="connsiteY11" fmla="*/ 18288 h 18288"/>
              <a:gd name="connsiteX12" fmla="*/ 3597783 w 5410200"/>
              <a:gd name="connsiteY12" fmla="*/ 18288 h 18288"/>
              <a:gd name="connsiteX13" fmla="*/ 3029712 w 5410200"/>
              <a:gd name="connsiteY13" fmla="*/ 18288 h 18288"/>
              <a:gd name="connsiteX14" fmla="*/ 2299335 w 5410200"/>
              <a:gd name="connsiteY14" fmla="*/ 18288 h 18288"/>
              <a:gd name="connsiteX15" fmla="*/ 1514856 w 5410200"/>
              <a:gd name="connsiteY15" fmla="*/ 18288 h 18288"/>
              <a:gd name="connsiteX16" fmla="*/ 892683 w 5410200"/>
              <a:gd name="connsiteY16" fmla="*/ 18288 h 18288"/>
              <a:gd name="connsiteX17" fmla="*/ 0 w 5410200"/>
              <a:gd name="connsiteY17" fmla="*/ 18288 h 18288"/>
              <a:gd name="connsiteX18" fmla="*/ 0 w 5410200"/>
              <a:gd name="connsiteY18" fmla="*/ 0 h 18288"/>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 ang="0">
                <a:pos x="connsiteX12" y="connsiteY12"/>
              </a:cxn>
              <a:cxn ang="0">
                <a:pos x="connsiteX13" y="connsiteY13"/>
              </a:cxn>
              <a:cxn ang="0">
                <a:pos x="connsiteX14" y="connsiteY14"/>
              </a:cxn>
              <a:cxn ang="0">
                <a:pos x="connsiteX15" y="connsiteY15"/>
              </a:cxn>
              <a:cxn ang="0">
                <a:pos x="connsiteX16" y="connsiteY16"/>
              </a:cxn>
              <a:cxn ang="0">
                <a:pos x="connsiteX17" y="connsiteY17"/>
              </a:cxn>
              <a:cxn ang="0">
                <a:pos x="connsiteX18" y="connsiteY18"/>
              </a:cxn>
            </a:cxnLst>
            <a:rect l="l" t="t" r="r" b="b"/>
            <a:pathLst>
              <a:path w="5410200" h="18288" fill="none" extrusionOk="0">
                <a:moveTo>
                  <a:pt x="0" y="0"/>
                </a:moveTo>
                <a:cubicBezTo>
                  <a:pt x="163050" y="-18707"/>
                  <a:pt x="319321" y="-16364"/>
                  <a:pt x="568071" y="0"/>
                </a:cubicBezTo>
                <a:cubicBezTo>
                  <a:pt x="816821" y="16364"/>
                  <a:pt x="1013224" y="-7268"/>
                  <a:pt x="1298448" y="0"/>
                </a:cubicBezTo>
                <a:cubicBezTo>
                  <a:pt x="1583672" y="7268"/>
                  <a:pt x="1631711" y="-3367"/>
                  <a:pt x="1920621" y="0"/>
                </a:cubicBezTo>
                <a:cubicBezTo>
                  <a:pt x="2209531" y="3367"/>
                  <a:pt x="2364420" y="-19184"/>
                  <a:pt x="2488692" y="0"/>
                </a:cubicBezTo>
                <a:cubicBezTo>
                  <a:pt x="2612964" y="19184"/>
                  <a:pt x="3023298" y="-34627"/>
                  <a:pt x="3219069" y="0"/>
                </a:cubicBezTo>
                <a:cubicBezTo>
                  <a:pt x="3414840" y="34627"/>
                  <a:pt x="3656810" y="24043"/>
                  <a:pt x="3895344" y="0"/>
                </a:cubicBezTo>
                <a:cubicBezTo>
                  <a:pt x="4133879" y="-24043"/>
                  <a:pt x="4393984" y="-19577"/>
                  <a:pt x="4571619" y="0"/>
                </a:cubicBezTo>
                <a:cubicBezTo>
                  <a:pt x="4749255" y="19577"/>
                  <a:pt x="5179928" y="-6281"/>
                  <a:pt x="5410200" y="0"/>
                </a:cubicBezTo>
                <a:cubicBezTo>
                  <a:pt x="5410730" y="6954"/>
                  <a:pt x="5410934" y="12839"/>
                  <a:pt x="5410200" y="18288"/>
                </a:cubicBezTo>
                <a:cubicBezTo>
                  <a:pt x="5139060" y="6751"/>
                  <a:pt x="5121593" y="31035"/>
                  <a:pt x="4842129" y="18288"/>
                </a:cubicBezTo>
                <a:cubicBezTo>
                  <a:pt x="4562665" y="5541"/>
                  <a:pt x="4448273" y="9487"/>
                  <a:pt x="4328160" y="18288"/>
                </a:cubicBezTo>
                <a:cubicBezTo>
                  <a:pt x="4208047" y="27089"/>
                  <a:pt x="3760936" y="22567"/>
                  <a:pt x="3597783" y="18288"/>
                </a:cubicBezTo>
                <a:cubicBezTo>
                  <a:pt x="3434630" y="14009"/>
                  <a:pt x="3299718" y="33213"/>
                  <a:pt x="3029712" y="18288"/>
                </a:cubicBezTo>
                <a:cubicBezTo>
                  <a:pt x="2759706" y="3363"/>
                  <a:pt x="2640159" y="27394"/>
                  <a:pt x="2299335" y="18288"/>
                </a:cubicBezTo>
                <a:cubicBezTo>
                  <a:pt x="1958511" y="9182"/>
                  <a:pt x="1801186" y="28985"/>
                  <a:pt x="1514856" y="18288"/>
                </a:cubicBezTo>
                <a:cubicBezTo>
                  <a:pt x="1228526" y="7591"/>
                  <a:pt x="1063509" y="-5305"/>
                  <a:pt x="892683" y="18288"/>
                </a:cubicBezTo>
                <a:cubicBezTo>
                  <a:pt x="721857" y="41881"/>
                  <a:pt x="186945" y="-20897"/>
                  <a:pt x="0" y="18288"/>
                </a:cubicBezTo>
                <a:cubicBezTo>
                  <a:pt x="-570" y="9279"/>
                  <a:pt x="132" y="5100"/>
                  <a:pt x="0" y="0"/>
                </a:cubicBezTo>
                <a:close/>
              </a:path>
              <a:path w="5410200" h="18288" stroke="0" extrusionOk="0">
                <a:moveTo>
                  <a:pt x="0" y="0"/>
                </a:moveTo>
                <a:cubicBezTo>
                  <a:pt x="285096" y="-4925"/>
                  <a:pt x="376456" y="22268"/>
                  <a:pt x="622173" y="0"/>
                </a:cubicBezTo>
                <a:cubicBezTo>
                  <a:pt x="867890" y="-22268"/>
                  <a:pt x="1031392" y="7228"/>
                  <a:pt x="1136142" y="0"/>
                </a:cubicBezTo>
                <a:cubicBezTo>
                  <a:pt x="1240892" y="-7228"/>
                  <a:pt x="1561853" y="9877"/>
                  <a:pt x="1920621" y="0"/>
                </a:cubicBezTo>
                <a:cubicBezTo>
                  <a:pt x="2279389" y="-9877"/>
                  <a:pt x="2367255" y="19546"/>
                  <a:pt x="2542794" y="0"/>
                </a:cubicBezTo>
                <a:cubicBezTo>
                  <a:pt x="2718333" y="-19546"/>
                  <a:pt x="2866732" y="-22226"/>
                  <a:pt x="3164967" y="0"/>
                </a:cubicBezTo>
                <a:cubicBezTo>
                  <a:pt x="3463202" y="22226"/>
                  <a:pt x="3568055" y="-2765"/>
                  <a:pt x="3949446" y="0"/>
                </a:cubicBezTo>
                <a:cubicBezTo>
                  <a:pt x="4330837" y="2765"/>
                  <a:pt x="4287895" y="10557"/>
                  <a:pt x="4517517" y="0"/>
                </a:cubicBezTo>
                <a:cubicBezTo>
                  <a:pt x="4747139" y="-10557"/>
                  <a:pt x="5149588" y="8716"/>
                  <a:pt x="5410200" y="0"/>
                </a:cubicBezTo>
                <a:cubicBezTo>
                  <a:pt x="5409517" y="5414"/>
                  <a:pt x="5409480" y="12510"/>
                  <a:pt x="5410200" y="18288"/>
                </a:cubicBezTo>
                <a:cubicBezTo>
                  <a:pt x="5163327" y="41494"/>
                  <a:pt x="5008749" y="10693"/>
                  <a:pt x="4842129" y="18288"/>
                </a:cubicBezTo>
                <a:cubicBezTo>
                  <a:pt x="4675509" y="25883"/>
                  <a:pt x="4433401" y="-615"/>
                  <a:pt x="4165854" y="18288"/>
                </a:cubicBezTo>
                <a:cubicBezTo>
                  <a:pt x="3898308" y="37191"/>
                  <a:pt x="3809032" y="-8710"/>
                  <a:pt x="3543681" y="18288"/>
                </a:cubicBezTo>
                <a:cubicBezTo>
                  <a:pt x="3278330" y="45286"/>
                  <a:pt x="3073876" y="-15917"/>
                  <a:pt x="2759202" y="18288"/>
                </a:cubicBezTo>
                <a:cubicBezTo>
                  <a:pt x="2444528" y="52493"/>
                  <a:pt x="2204144" y="3372"/>
                  <a:pt x="1974723" y="18288"/>
                </a:cubicBezTo>
                <a:cubicBezTo>
                  <a:pt x="1745302" y="33204"/>
                  <a:pt x="1602335" y="31490"/>
                  <a:pt x="1406652" y="18288"/>
                </a:cubicBezTo>
                <a:cubicBezTo>
                  <a:pt x="1210969" y="5086"/>
                  <a:pt x="923948" y="3161"/>
                  <a:pt x="730377" y="18288"/>
                </a:cubicBezTo>
                <a:cubicBezTo>
                  <a:pt x="536806" y="33415"/>
                  <a:pt x="336496" y="-141"/>
                  <a:pt x="0" y="18288"/>
                </a:cubicBezTo>
                <a:cubicBezTo>
                  <a:pt x="-306" y="11061"/>
                  <a:pt x="-655" y="7751"/>
                  <a:pt x="0" y="0"/>
                </a:cubicBezTo>
                <a:close/>
              </a:path>
            </a:pathLst>
          </a:custGeom>
          <a:solidFill>
            <a:schemeClr val="accent2"/>
          </a:solidFill>
          <a:ln w="41275" cap="rnd">
            <a:solidFill>
              <a:schemeClr val="accent2"/>
            </a:solidFill>
            <a:round/>
            <a:extLst>
              <a:ext uri="{C807C97D-BFC1-408E-A445-0C87EB9F89A2}">
                <ask:lineSketchStyleProps xmlns:ask="http://schemas.microsoft.com/office/drawing/2018/sketchyshapes" sd="1219033472">
                  <a:prstGeom prst="rect">
                    <a:avLst/>
                  </a:prstGeom>
                  <ask:type>
                    <ask:lineSketchFreehand/>
                  </ask:type>
                </ask:lineSketchStyleProps>
              </a:ext>
            </a:extLst>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graphicFrame>
        <p:nvGraphicFramePr>
          <p:cNvPr id="5" name="Content Placeholder 2">
            <a:extLst>
              <a:ext uri="{FF2B5EF4-FFF2-40B4-BE49-F238E27FC236}">
                <a16:creationId xmlns:a16="http://schemas.microsoft.com/office/drawing/2014/main" id="{5588B71C-D061-186B-4124-589D095B1C4A}"/>
              </a:ext>
            </a:extLst>
          </p:cNvPr>
          <p:cNvGraphicFramePr>
            <a:graphicFrameLocks noGrp="1"/>
          </p:cNvGraphicFramePr>
          <p:nvPr>
            <p:ph idx="1"/>
            <p:extLst>
              <p:ext uri="{D42A27DB-BD31-4B8C-83A1-F6EECF244321}">
                <p14:modId xmlns:p14="http://schemas.microsoft.com/office/powerpoint/2010/main" val="2574683142"/>
              </p:ext>
            </p:extLst>
          </p:nvPr>
        </p:nvGraphicFramePr>
        <p:xfrm>
          <a:off x="4648018" y="640822"/>
          <a:ext cx="6900512" cy="5536141"/>
        </p:xfrm>
        <a:graphic>
          <a:graphicData uri="http://schemas.openxmlformats.org/drawingml/2006/diagram">
            <dgm:relIds xmlns:dgm="http://schemas.openxmlformats.org/drawingml/2006/diagram" xmlns:r="http://schemas.openxmlformats.org/officeDocument/2006/relationships" r:dm="rId2" r:lo="rId3" r:qs="rId4" r:cs="rId5"/>
          </a:graphicData>
        </a:graphic>
      </p:graphicFrame>
    </p:spTree>
    <p:extLst>
      <p:ext uri="{BB962C8B-B14F-4D97-AF65-F5344CB8AC3E}">
        <p14:creationId xmlns:p14="http://schemas.microsoft.com/office/powerpoint/2010/main" val="2482799032"/>
      </p:ext>
    </p:extLst>
  </p:cSld>
  <p:clrMapOvr>
    <a:masterClrMapping/>
  </p:clrMapOvr>
</p:sld>
</file>

<file path=ppt/slides/slide38.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useBgFill="1">
        <p:nvSpPr>
          <p:cNvPr id="8" name="Rectangle 7">
            <a:extLst>
              <a:ext uri="{FF2B5EF4-FFF2-40B4-BE49-F238E27FC236}">
                <a16:creationId xmlns:a16="http://schemas.microsoft.com/office/drawing/2014/main" id="{907EF6B7-1338-4443-8C46-6A318D952DFD}"/>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3048" y="0"/>
            <a:ext cx="12188952" cy="6858000"/>
          </a:xfrm>
          <a:prstGeom prst="rect">
            <a:avLst/>
          </a:prstGeom>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0" name="Freeform: Shape 9">
            <a:extLst>
              <a:ext uri="{FF2B5EF4-FFF2-40B4-BE49-F238E27FC236}">
                <a16:creationId xmlns:a16="http://schemas.microsoft.com/office/drawing/2014/main" id="{DAAE4CDD-124C-4DCF-9584-B6033B545DD5}"/>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1" y="0"/>
            <a:ext cx="4167271" cy="6858000"/>
          </a:xfrm>
          <a:custGeom>
            <a:avLst/>
            <a:gdLst>
              <a:gd name="connsiteX0" fmla="*/ 0 w 4167271"/>
              <a:gd name="connsiteY0" fmla="*/ 0 h 6858000"/>
              <a:gd name="connsiteX1" fmla="*/ 2259550 w 4167271"/>
              <a:gd name="connsiteY1" fmla="*/ 0 h 6858000"/>
              <a:gd name="connsiteX2" fmla="*/ 2387803 w 4167271"/>
              <a:gd name="connsiteY2" fmla="*/ 82222 h 6858000"/>
              <a:gd name="connsiteX3" fmla="*/ 4167271 w 4167271"/>
              <a:gd name="connsiteY3" fmla="*/ 3429000 h 6858000"/>
              <a:gd name="connsiteX4" fmla="*/ 2387803 w 4167271"/>
              <a:gd name="connsiteY4" fmla="*/ 6775779 h 6858000"/>
              <a:gd name="connsiteX5" fmla="*/ 2259550 w 4167271"/>
              <a:gd name="connsiteY5" fmla="*/ 6858000 h 6858000"/>
              <a:gd name="connsiteX6" fmla="*/ 0 w 4167271"/>
              <a:gd name="connsiteY6" fmla="*/ 6858000 h 6858000"/>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Lst>
            <a:rect l="l" t="t" r="r" b="b"/>
            <a:pathLst>
              <a:path w="4167271" h="6858000">
                <a:moveTo>
                  <a:pt x="0" y="0"/>
                </a:moveTo>
                <a:lnTo>
                  <a:pt x="2259550" y="0"/>
                </a:lnTo>
                <a:lnTo>
                  <a:pt x="2387803" y="82222"/>
                </a:lnTo>
                <a:cubicBezTo>
                  <a:pt x="3461407" y="807534"/>
                  <a:pt x="4167271" y="2035835"/>
                  <a:pt x="4167271" y="3429000"/>
                </a:cubicBezTo>
                <a:cubicBezTo>
                  <a:pt x="4167271" y="4822165"/>
                  <a:pt x="3461407" y="6050467"/>
                  <a:pt x="2387803" y="6775779"/>
                </a:cubicBezTo>
                <a:lnTo>
                  <a:pt x="2259550" y="6858000"/>
                </a:lnTo>
                <a:lnTo>
                  <a:pt x="0" y="6858000"/>
                </a:lnTo>
                <a:close/>
              </a:path>
            </a:pathLst>
          </a:custGeom>
          <a:solidFill>
            <a:schemeClr val="accent2"/>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 name="Title 1"/>
          <p:cNvSpPr>
            <a:spLocks noGrp="1"/>
          </p:cNvSpPr>
          <p:nvPr>
            <p:ph type="title"/>
          </p:nvPr>
        </p:nvSpPr>
        <p:spPr>
          <a:xfrm>
            <a:off x="686834" y="1153572"/>
            <a:ext cx="3200400" cy="4461163"/>
          </a:xfrm>
        </p:spPr>
        <p:txBody>
          <a:bodyPr>
            <a:normAutofit/>
          </a:bodyPr>
          <a:lstStyle/>
          <a:p>
            <a:r>
              <a:rPr lang="en-US">
                <a:solidFill>
                  <a:srgbClr val="FFFFFF"/>
                </a:solidFill>
              </a:rPr>
              <a:t>Paternity of Cheryl 434 Mass 23 (2001)</a:t>
            </a:r>
          </a:p>
        </p:txBody>
      </p:sp>
      <p:sp>
        <p:nvSpPr>
          <p:cNvPr id="12" name="Arc 11">
            <a:extLst>
              <a:ext uri="{FF2B5EF4-FFF2-40B4-BE49-F238E27FC236}">
                <a16:creationId xmlns:a16="http://schemas.microsoft.com/office/drawing/2014/main" id="{081E4A58-353D-44AE-B2FC-2A74E2E400F7}"/>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flipV="1">
            <a:off x="7550402" y="2455479"/>
            <a:ext cx="4083433" cy="4083433"/>
          </a:xfrm>
          <a:prstGeom prst="arc">
            <a:avLst/>
          </a:prstGeom>
          <a:ln w="127000" cap="rnd">
            <a:solidFill>
              <a:schemeClr val="accent4"/>
            </a:solidFill>
            <a:prstDash val="dash"/>
          </a:ln>
        </p:spPr>
        <p:style>
          <a:lnRef idx="1">
            <a:schemeClr val="accent1"/>
          </a:lnRef>
          <a:fillRef idx="0">
            <a:schemeClr val="accent1"/>
          </a:fillRef>
          <a:effectRef idx="0">
            <a:schemeClr val="accent1"/>
          </a:effectRef>
          <a:fontRef idx="minor">
            <a:schemeClr val="tx1"/>
          </a:fontRef>
        </p:style>
        <p:txBody>
          <a:bodyPr rtlCol="0" anchor="ctr"/>
          <a:lstStyle/>
          <a:p>
            <a:pPr algn="ctr"/>
            <a:endParaRPr lang="en-US"/>
          </a:p>
        </p:txBody>
      </p:sp>
      <p:sp>
        <p:nvSpPr>
          <p:cNvPr id="3" name="Content Placeholder 2"/>
          <p:cNvSpPr>
            <a:spLocks noGrp="1"/>
          </p:cNvSpPr>
          <p:nvPr>
            <p:ph idx="1"/>
          </p:nvPr>
        </p:nvSpPr>
        <p:spPr>
          <a:xfrm>
            <a:off x="4447308" y="591344"/>
            <a:ext cx="6906491" cy="5585619"/>
          </a:xfrm>
        </p:spPr>
        <p:txBody>
          <a:bodyPr anchor="ctr">
            <a:normAutofit/>
          </a:bodyPr>
          <a:lstStyle/>
          <a:p>
            <a:r>
              <a:rPr lang="en-US" dirty="0"/>
              <a:t>Facts of Paternity of Cheryl:</a:t>
            </a:r>
          </a:p>
          <a:p>
            <a:endParaRPr lang="en-US" dirty="0"/>
          </a:p>
          <a:p>
            <a:endParaRPr lang="en-US" dirty="0"/>
          </a:p>
          <a:p>
            <a:r>
              <a:rPr lang="en-US" dirty="0"/>
              <a:t>Holding: A party’s non-disclosure to an adverse party or the court of facts pertinent to the controversy before the court [alone] does not amount to fraud on the court. Failure to file a timely challenge to the acknowledgment does not relieve a parent of legal parenthood and its obligations even if that parent can later establish they are not the child’s biological parent. </a:t>
            </a:r>
          </a:p>
        </p:txBody>
      </p:sp>
    </p:spTree>
    <p:extLst>
      <p:ext uri="{BB962C8B-B14F-4D97-AF65-F5344CB8AC3E}">
        <p14:creationId xmlns:p14="http://schemas.microsoft.com/office/powerpoint/2010/main" val="2122801816"/>
      </p:ext>
    </p:extLst>
  </p:cSld>
  <p:clrMapOvr>
    <a:masterClrMapping/>
  </p:clrMapOvr>
</p:sld>
</file>

<file path=ppt/slides/slide39.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useBgFill="1">
        <p:nvSpPr>
          <p:cNvPr id="8" name="Rectangle 7">
            <a:extLst>
              <a:ext uri="{FF2B5EF4-FFF2-40B4-BE49-F238E27FC236}">
                <a16:creationId xmlns:a16="http://schemas.microsoft.com/office/drawing/2014/main" id="{100EDD19-6802-4EC3-95CE-CFFAB042CFD6}"/>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0" y="0"/>
            <a:ext cx="12188952" cy="6858000"/>
          </a:xfrm>
          <a:prstGeom prst="rect">
            <a:avLst/>
          </a:prstGeom>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 name="Title 1"/>
          <p:cNvSpPr>
            <a:spLocks noGrp="1"/>
          </p:cNvSpPr>
          <p:nvPr>
            <p:ph type="title"/>
          </p:nvPr>
        </p:nvSpPr>
        <p:spPr>
          <a:xfrm>
            <a:off x="838200" y="365125"/>
            <a:ext cx="10515600" cy="1325563"/>
          </a:xfrm>
        </p:spPr>
        <p:txBody>
          <a:bodyPr>
            <a:normAutofit/>
          </a:bodyPr>
          <a:lstStyle/>
          <a:p>
            <a:r>
              <a:rPr lang="en-US" sz="4600"/>
              <a:t>What if a parent was a minor at the time?</a:t>
            </a:r>
          </a:p>
        </p:txBody>
      </p:sp>
      <p:sp>
        <p:nvSpPr>
          <p:cNvPr id="10" name="sketch line">
            <a:extLst>
              <a:ext uri="{FF2B5EF4-FFF2-40B4-BE49-F238E27FC236}">
                <a16:creationId xmlns:a16="http://schemas.microsoft.com/office/drawing/2014/main" id="{DB17E863-922E-4C26-BD64-E8FD41D28661}"/>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669036" y="1677373"/>
            <a:ext cx="10853928" cy="18288"/>
          </a:xfrm>
          <a:custGeom>
            <a:avLst/>
            <a:gdLst>
              <a:gd name="connsiteX0" fmla="*/ 0 w 10853928"/>
              <a:gd name="connsiteY0" fmla="*/ 0 h 18288"/>
              <a:gd name="connsiteX1" fmla="*/ 461292 w 10853928"/>
              <a:gd name="connsiteY1" fmla="*/ 0 h 18288"/>
              <a:gd name="connsiteX2" fmla="*/ 1139662 w 10853928"/>
              <a:gd name="connsiteY2" fmla="*/ 0 h 18288"/>
              <a:gd name="connsiteX3" fmla="*/ 1926572 w 10853928"/>
              <a:gd name="connsiteY3" fmla="*/ 0 h 18288"/>
              <a:gd name="connsiteX4" fmla="*/ 2279325 w 10853928"/>
              <a:gd name="connsiteY4" fmla="*/ 0 h 18288"/>
              <a:gd name="connsiteX5" fmla="*/ 2632078 w 10853928"/>
              <a:gd name="connsiteY5" fmla="*/ 0 h 18288"/>
              <a:gd name="connsiteX6" fmla="*/ 3527527 w 10853928"/>
              <a:gd name="connsiteY6" fmla="*/ 0 h 18288"/>
              <a:gd name="connsiteX7" fmla="*/ 4205897 w 10853928"/>
              <a:gd name="connsiteY7" fmla="*/ 0 h 18288"/>
              <a:gd name="connsiteX8" fmla="*/ 4558650 w 10853928"/>
              <a:gd name="connsiteY8" fmla="*/ 0 h 18288"/>
              <a:gd name="connsiteX9" fmla="*/ 5237020 w 10853928"/>
              <a:gd name="connsiteY9" fmla="*/ 0 h 18288"/>
              <a:gd name="connsiteX10" fmla="*/ 6132469 w 10853928"/>
              <a:gd name="connsiteY10" fmla="*/ 0 h 18288"/>
              <a:gd name="connsiteX11" fmla="*/ 6702301 w 10853928"/>
              <a:gd name="connsiteY11" fmla="*/ 0 h 18288"/>
              <a:gd name="connsiteX12" fmla="*/ 7272132 w 10853928"/>
              <a:gd name="connsiteY12" fmla="*/ 0 h 18288"/>
              <a:gd name="connsiteX13" fmla="*/ 7950502 w 10853928"/>
              <a:gd name="connsiteY13" fmla="*/ 0 h 18288"/>
              <a:gd name="connsiteX14" fmla="*/ 8737412 w 10853928"/>
              <a:gd name="connsiteY14" fmla="*/ 0 h 18288"/>
              <a:gd name="connsiteX15" fmla="*/ 9524322 w 10853928"/>
              <a:gd name="connsiteY15" fmla="*/ 0 h 18288"/>
              <a:gd name="connsiteX16" fmla="*/ 10853928 w 10853928"/>
              <a:gd name="connsiteY16" fmla="*/ 0 h 18288"/>
              <a:gd name="connsiteX17" fmla="*/ 10853928 w 10853928"/>
              <a:gd name="connsiteY17" fmla="*/ 18288 h 18288"/>
              <a:gd name="connsiteX18" fmla="*/ 10392636 w 10853928"/>
              <a:gd name="connsiteY18" fmla="*/ 18288 h 18288"/>
              <a:gd name="connsiteX19" fmla="*/ 9497187 w 10853928"/>
              <a:gd name="connsiteY19" fmla="*/ 18288 h 18288"/>
              <a:gd name="connsiteX20" fmla="*/ 8818817 w 10853928"/>
              <a:gd name="connsiteY20" fmla="*/ 18288 h 18288"/>
              <a:gd name="connsiteX21" fmla="*/ 8466064 w 10853928"/>
              <a:gd name="connsiteY21" fmla="*/ 18288 h 18288"/>
              <a:gd name="connsiteX22" fmla="*/ 7787693 w 10853928"/>
              <a:gd name="connsiteY22" fmla="*/ 18288 h 18288"/>
              <a:gd name="connsiteX23" fmla="*/ 7217862 w 10853928"/>
              <a:gd name="connsiteY23" fmla="*/ 18288 h 18288"/>
              <a:gd name="connsiteX24" fmla="*/ 6648031 w 10853928"/>
              <a:gd name="connsiteY24" fmla="*/ 18288 h 18288"/>
              <a:gd name="connsiteX25" fmla="*/ 6078200 w 10853928"/>
              <a:gd name="connsiteY25" fmla="*/ 18288 h 18288"/>
              <a:gd name="connsiteX26" fmla="*/ 5508368 w 10853928"/>
              <a:gd name="connsiteY26" fmla="*/ 18288 h 18288"/>
              <a:gd name="connsiteX27" fmla="*/ 4721459 w 10853928"/>
              <a:gd name="connsiteY27" fmla="*/ 18288 h 18288"/>
              <a:gd name="connsiteX28" fmla="*/ 4043088 w 10853928"/>
              <a:gd name="connsiteY28" fmla="*/ 18288 h 18288"/>
              <a:gd name="connsiteX29" fmla="*/ 3690336 w 10853928"/>
              <a:gd name="connsiteY29" fmla="*/ 18288 h 18288"/>
              <a:gd name="connsiteX30" fmla="*/ 3120504 w 10853928"/>
              <a:gd name="connsiteY30" fmla="*/ 18288 h 18288"/>
              <a:gd name="connsiteX31" fmla="*/ 2333595 w 10853928"/>
              <a:gd name="connsiteY31" fmla="*/ 18288 h 18288"/>
              <a:gd name="connsiteX32" fmla="*/ 1872303 w 10853928"/>
              <a:gd name="connsiteY32" fmla="*/ 18288 h 18288"/>
              <a:gd name="connsiteX33" fmla="*/ 976854 w 10853928"/>
              <a:gd name="connsiteY33" fmla="*/ 18288 h 18288"/>
              <a:gd name="connsiteX34" fmla="*/ 0 w 10853928"/>
              <a:gd name="connsiteY34" fmla="*/ 18288 h 18288"/>
              <a:gd name="connsiteX35" fmla="*/ 0 w 10853928"/>
              <a:gd name="connsiteY35" fmla="*/ 0 h 18288"/>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 ang="0">
                <a:pos x="connsiteX12" y="connsiteY12"/>
              </a:cxn>
              <a:cxn ang="0">
                <a:pos x="connsiteX13" y="connsiteY13"/>
              </a:cxn>
              <a:cxn ang="0">
                <a:pos x="connsiteX14" y="connsiteY14"/>
              </a:cxn>
              <a:cxn ang="0">
                <a:pos x="connsiteX15" y="connsiteY15"/>
              </a:cxn>
              <a:cxn ang="0">
                <a:pos x="connsiteX16" y="connsiteY16"/>
              </a:cxn>
              <a:cxn ang="0">
                <a:pos x="connsiteX17" y="connsiteY17"/>
              </a:cxn>
              <a:cxn ang="0">
                <a:pos x="connsiteX18" y="connsiteY18"/>
              </a:cxn>
              <a:cxn ang="0">
                <a:pos x="connsiteX19" y="connsiteY19"/>
              </a:cxn>
              <a:cxn ang="0">
                <a:pos x="connsiteX20" y="connsiteY20"/>
              </a:cxn>
              <a:cxn ang="0">
                <a:pos x="connsiteX21" y="connsiteY21"/>
              </a:cxn>
              <a:cxn ang="0">
                <a:pos x="connsiteX22" y="connsiteY22"/>
              </a:cxn>
              <a:cxn ang="0">
                <a:pos x="connsiteX23" y="connsiteY23"/>
              </a:cxn>
              <a:cxn ang="0">
                <a:pos x="connsiteX24" y="connsiteY24"/>
              </a:cxn>
              <a:cxn ang="0">
                <a:pos x="connsiteX25" y="connsiteY25"/>
              </a:cxn>
              <a:cxn ang="0">
                <a:pos x="connsiteX26" y="connsiteY26"/>
              </a:cxn>
              <a:cxn ang="0">
                <a:pos x="connsiteX27" y="connsiteY27"/>
              </a:cxn>
              <a:cxn ang="0">
                <a:pos x="connsiteX28" y="connsiteY28"/>
              </a:cxn>
              <a:cxn ang="0">
                <a:pos x="connsiteX29" y="connsiteY29"/>
              </a:cxn>
              <a:cxn ang="0">
                <a:pos x="connsiteX30" y="connsiteY30"/>
              </a:cxn>
              <a:cxn ang="0">
                <a:pos x="connsiteX31" y="connsiteY31"/>
              </a:cxn>
              <a:cxn ang="0">
                <a:pos x="connsiteX32" y="connsiteY32"/>
              </a:cxn>
              <a:cxn ang="0">
                <a:pos x="connsiteX33" y="connsiteY33"/>
              </a:cxn>
              <a:cxn ang="0">
                <a:pos x="connsiteX34" y="connsiteY34"/>
              </a:cxn>
              <a:cxn ang="0">
                <a:pos x="connsiteX35" y="connsiteY35"/>
              </a:cxn>
            </a:cxnLst>
            <a:rect l="l" t="t" r="r" b="b"/>
            <a:pathLst>
              <a:path w="10853928" h="18288" fill="none" extrusionOk="0">
                <a:moveTo>
                  <a:pt x="0" y="0"/>
                </a:moveTo>
                <a:cubicBezTo>
                  <a:pt x="146993" y="-19076"/>
                  <a:pt x="347684" y="-4790"/>
                  <a:pt x="461292" y="0"/>
                </a:cubicBezTo>
                <a:cubicBezTo>
                  <a:pt x="574900" y="4790"/>
                  <a:pt x="808367" y="19821"/>
                  <a:pt x="1139662" y="0"/>
                </a:cubicBezTo>
                <a:cubicBezTo>
                  <a:pt x="1470957" y="-19821"/>
                  <a:pt x="1627405" y="5721"/>
                  <a:pt x="1926572" y="0"/>
                </a:cubicBezTo>
                <a:cubicBezTo>
                  <a:pt x="2225739" y="-5721"/>
                  <a:pt x="2137730" y="-3235"/>
                  <a:pt x="2279325" y="0"/>
                </a:cubicBezTo>
                <a:cubicBezTo>
                  <a:pt x="2420920" y="3235"/>
                  <a:pt x="2456518" y="9685"/>
                  <a:pt x="2632078" y="0"/>
                </a:cubicBezTo>
                <a:cubicBezTo>
                  <a:pt x="2807638" y="-9685"/>
                  <a:pt x="3211516" y="-43007"/>
                  <a:pt x="3527527" y="0"/>
                </a:cubicBezTo>
                <a:cubicBezTo>
                  <a:pt x="3843538" y="43007"/>
                  <a:pt x="4058833" y="22042"/>
                  <a:pt x="4205897" y="0"/>
                </a:cubicBezTo>
                <a:cubicBezTo>
                  <a:pt x="4352961" y="-22042"/>
                  <a:pt x="4474805" y="-11846"/>
                  <a:pt x="4558650" y="0"/>
                </a:cubicBezTo>
                <a:cubicBezTo>
                  <a:pt x="4642495" y="11846"/>
                  <a:pt x="5041928" y="-6069"/>
                  <a:pt x="5237020" y="0"/>
                </a:cubicBezTo>
                <a:cubicBezTo>
                  <a:pt x="5432112" y="6069"/>
                  <a:pt x="5943266" y="-17479"/>
                  <a:pt x="6132469" y="0"/>
                </a:cubicBezTo>
                <a:cubicBezTo>
                  <a:pt x="6321672" y="17479"/>
                  <a:pt x="6483872" y="26234"/>
                  <a:pt x="6702301" y="0"/>
                </a:cubicBezTo>
                <a:cubicBezTo>
                  <a:pt x="6920730" y="-26234"/>
                  <a:pt x="6991194" y="-15156"/>
                  <a:pt x="7272132" y="0"/>
                </a:cubicBezTo>
                <a:cubicBezTo>
                  <a:pt x="7553070" y="15156"/>
                  <a:pt x="7684444" y="-32961"/>
                  <a:pt x="7950502" y="0"/>
                </a:cubicBezTo>
                <a:cubicBezTo>
                  <a:pt x="8216560" y="32961"/>
                  <a:pt x="8493290" y="-10491"/>
                  <a:pt x="8737412" y="0"/>
                </a:cubicBezTo>
                <a:cubicBezTo>
                  <a:pt x="8981534" y="10491"/>
                  <a:pt x="9191586" y="-13899"/>
                  <a:pt x="9524322" y="0"/>
                </a:cubicBezTo>
                <a:cubicBezTo>
                  <a:pt x="9857058" y="13899"/>
                  <a:pt x="10297509" y="7485"/>
                  <a:pt x="10853928" y="0"/>
                </a:cubicBezTo>
                <a:cubicBezTo>
                  <a:pt x="10854574" y="4451"/>
                  <a:pt x="10854418" y="9226"/>
                  <a:pt x="10853928" y="18288"/>
                </a:cubicBezTo>
                <a:cubicBezTo>
                  <a:pt x="10691638" y="28522"/>
                  <a:pt x="10574319" y="29578"/>
                  <a:pt x="10392636" y="18288"/>
                </a:cubicBezTo>
                <a:cubicBezTo>
                  <a:pt x="10210953" y="6998"/>
                  <a:pt x="9836277" y="-16742"/>
                  <a:pt x="9497187" y="18288"/>
                </a:cubicBezTo>
                <a:cubicBezTo>
                  <a:pt x="9158097" y="53318"/>
                  <a:pt x="9119479" y="30714"/>
                  <a:pt x="8818817" y="18288"/>
                </a:cubicBezTo>
                <a:cubicBezTo>
                  <a:pt x="8518155" y="5863"/>
                  <a:pt x="8640037" y="6483"/>
                  <a:pt x="8466064" y="18288"/>
                </a:cubicBezTo>
                <a:cubicBezTo>
                  <a:pt x="8292091" y="30093"/>
                  <a:pt x="7997656" y="18914"/>
                  <a:pt x="7787693" y="18288"/>
                </a:cubicBezTo>
                <a:cubicBezTo>
                  <a:pt x="7577730" y="17662"/>
                  <a:pt x="7412468" y="21416"/>
                  <a:pt x="7217862" y="18288"/>
                </a:cubicBezTo>
                <a:cubicBezTo>
                  <a:pt x="7023256" y="15160"/>
                  <a:pt x="6898018" y="14824"/>
                  <a:pt x="6648031" y="18288"/>
                </a:cubicBezTo>
                <a:cubicBezTo>
                  <a:pt x="6398044" y="21752"/>
                  <a:pt x="6254402" y="38625"/>
                  <a:pt x="6078200" y="18288"/>
                </a:cubicBezTo>
                <a:cubicBezTo>
                  <a:pt x="5901998" y="-2049"/>
                  <a:pt x="5622886" y="3213"/>
                  <a:pt x="5508368" y="18288"/>
                </a:cubicBezTo>
                <a:cubicBezTo>
                  <a:pt x="5393850" y="33363"/>
                  <a:pt x="5036260" y="26830"/>
                  <a:pt x="4721459" y="18288"/>
                </a:cubicBezTo>
                <a:cubicBezTo>
                  <a:pt x="4406658" y="9746"/>
                  <a:pt x="4239221" y="41551"/>
                  <a:pt x="4043088" y="18288"/>
                </a:cubicBezTo>
                <a:cubicBezTo>
                  <a:pt x="3846955" y="-4975"/>
                  <a:pt x="3818802" y="34658"/>
                  <a:pt x="3690336" y="18288"/>
                </a:cubicBezTo>
                <a:cubicBezTo>
                  <a:pt x="3561870" y="1918"/>
                  <a:pt x="3265491" y="42194"/>
                  <a:pt x="3120504" y="18288"/>
                </a:cubicBezTo>
                <a:cubicBezTo>
                  <a:pt x="2975517" y="-5618"/>
                  <a:pt x="2720254" y="36673"/>
                  <a:pt x="2333595" y="18288"/>
                </a:cubicBezTo>
                <a:cubicBezTo>
                  <a:pt x="1946936" y="-97"/>
                  <a:pt x="2097241" y="5776"/>
                  <a:pt x="1872303" y="18288"/>
                </a:cubicBezTo>
                <a:cubicBezTo>
                  <a:pt x="1647365" y="30800"/>
                  <a:pt x="1282708" y="45380"/>
                  <a:pt x="976854" y="18288"/>
                </a:cubicBezTo>
                <a:cubicBezTo>
                  <a:pt x="671000" y="-8804"/>
                  <a:pt x="408401" y="-12775"/>
                  <a:pt x="0" y="18288"/>
                </a:cubicBezTo>
                <a:cubicBezTo>
                  <a:pt x="-213" y="9468"/>
                  <a:pt x="187" y="4459"/>
                  <a:pt x="0" y="0"/>
                </a:cubicBezTo>
                <a:close/>
              </a:path>
              <a:path w="10853928" h="18288" stroke="0" extrusionOk="0">
                <a:moveTo>
                  <a:pt x="0" y="0"/>
                </a:moveTo>
                <a:cubicBezTo>
                  <a:pt x="267322" y="15284"/>
                  <a:pt x="415388" y="-21048"/>
                  <a:pt x="569831" y="0"/>
                </a:cubicBezTo>
                <a:cubicBezTo>
                  <a:pt x="724274" y="21048"/>
                  <a:pt x="769333" y="-2353"/>
                  <a:pt x="922584" y="0"/>
                </a:cubicBezTo>
                <a:cubicBezTo>
                  <a:pt x="1075835" y="2353"/>
                  <a:pt x="1399490" y="-145"/>
                  <a:pt x="1818033" y="0"/>
                </a:cubicBezTo>
                <a:cubicBezTo>
                  <a:pt x="2236576" y="145"/>
                  <a:pt x="2145330" y="5482"/>
                  <a:pt x="2387864" y="0"/>
                </a:cubicBezTo>
                <a:cubicBezTo>
                  <a:pt x="2630398" y="-5482"/>
                  <a:pt x="2793207" y="18487"/>
                  <a:pt x="2957695" y="0"/>
                </a:cubicBezTo>
                <a:cubicBezTo>
                  <a:pt x="3122183" y="-18487"/>
                  <a:pt x="3579141" y="19003"/>
                  <a:pt x="3853144" y="0"/>
                </a:cubicBezTo>
                <a:cubicBezTo>
                  <a:pt x="4127147" y="-19003"/>
                  <a:pt x="4209857" y="12211"/>
                  <a:pt x="4314436" y="0"/>
                </a:cubicBezTo>
                <a:cubicBezTo>
                  <a:pt x="4419015" y="-12211"/>
                  <a:pt x="4762459" y="-17220"/>
                  <a:pt x="5209885" y="0"/>
                </a:cubicBezTo>
                <a:cubicBezTo>
                  <a:pt x="5657311" y="17220"/>
                  <a:pt x="5692663" y="-3290"/>
                  <a:pt x="6105335" y="0"/>
                </a:cubicBezTo>
                <a:cubicBezTo>
                  <a:pt x="6518007" y="3290"/>
                  <a:pt x="6455516" y="-5124"/>
                  <a:pt x="6783705" y="0"/>
                </a:cubicBezTo>
                <a:cubicBezTo>
                  <a:pt x="7111894" y="5124"/>
                  <a:pt x="7441941" y="-17829"/>
                  <a:pt x="7679154" y="0"/>
                </a:cubicBezTo>
                <a:cubicBezTo>
                  <a:pt x="7916367" y="17829"/>
                  <a:pt x="8102967" y="-24363"/>
                  <a:pt x="8248985" y="0"/>
                </a:cubicBezTo>
                <a:cubicBezTo>
                  <a:pt x="8395003" y="24363"/>
                  <a:pt x="8552393" y="25505"/>
                  <a:pt x="8818817" y="0"/>
                </a:cubicBezTo>
                <a:cubicBezTo>
                  <a:pt x="9085241" y="-25505"/>
                  <a:pt x="9411308" y="38000"/>
                  <a:pt x="9605726" y="0"/>
                </a:cubicBezTo>
                <a:cubicBezTo>
                  <a:pt x="9800144" y="-38000"/>
                  <a:pt x="10006468" y="-25741"/>
                  <a:pt x="10175558" y="0"/>
                </a:cubicBezTo>
                <a:cubicBezTo>
                  <a:pt x="10344648" y="25741"/>
                  <a:pt x="10696282" y="695"/>
                  <a:pt x="10853928" y="0"/>
                </a:cubicBezTo>
                <a:cubicBezTo>
                  <a:pt x="10853521" y="8690"/>
                  <a:pt x="10853774" y="14141"/>
                  <a:pt x="10853928" y="18288"/>
                </a:cubicBezTo>
                <a:cubicBezTo>
                  <a:pt x="10608124" y="24255"/>
                  <a:pt x="10343415" y="22307"/>
                  <a:pt x="10067018" y="18288"/>
                </a:cubicBezTo>
                <a:cubicBezTo>
                  <a:pt x="9790621" y="14270"/>
                  <a:pt x="9843266" y="3564"/>
                  <a:pt x="9714266" y="18288"/>
                </a:cubicBezTo>
                <a:cubicBezTo>
                  <a:pt x="9585266" y="33012"/>
                  <a:pt x="9379484" y="1875"/>
                  <a:pt x="9252974" y="18288"/>
                </a:cubicBezTo>
                <a:cubicBezTo>
                  <a:pt x="9126464" y="34701"/>
                  <a:pt x="8580678" y="-4904"/>
                  <a:pt x="8357525" y="18288"/>
                </a:cubicBezTo>
                <a:cubicBezTo>
                  <a:pt x="8134372" y="41480"/>
                  <a:pt x="7903199" y="26458"/>
                  <a:pt x="7679154" y="18288"/>
                </a:cubicBezTo>
                <a:cubicBezTo>
                  <a:pt x="7455109" y="10118"/>
                  <a:pt x="7435944" y="27109"/>
                  <a:pt x="7217862" y="18288"/>
                </a:cubicBezTo>
                <a:cubicBezTo>
                  <a:pt x="6999780" y="9467"/>
                  <a:pt x="6680409" y="18985"/>
                  <a:pt x="6539492" y="18288"/>
                </a:cubicBezTo>
                <a:cubicBezTo>
                  <a:pt x="6398575" y="17592"/>
                  <a:pt x="6312077" y="33018"/>
                  <a:pt x="6186739" y="18288"/>
                </a:cubicBezTo>
                <a:cubicBezTo>
                  <a:pt x="6061401" y="3558"/>
                  <a:pt x="5947033" y="12075"/>
                  <a:pt x="5833986" y="18288"/>
                </a:cubicBezTo>
                <a:cubicBezTo>
                  <a:pt x="5720939" y="24501"/>
                  <a:pt x="5482226" y="8586"/>
                  <a:pt x="5155616" y="18288"/>
                </a:cubicBezTo>
                <a:cubicBezTo>
                  <a:pt x="4829006" y="27991"/>
                  <a:pt x="4841274" y="29316"/>
                  <a:pt x="4694324" y="18288"/>
                </a:cubicBezTo>
                <a:cubicBezTo>
                  <a:pt x="4547374" y="7260"/>
                  <a:pt x="4077675" y="7013"/>
                  <a:pt x="3907414" y="18288"/>
                </a:cubicBezTo>
                <a:cubicBezTo>
                  <a:pt x="3737153" y="29564"/>
                  <a:pt x="3538393" y="21630"/>
                  <a:pt x="3446122" y="18288"/>
                </a:cubicBezTo>
                <a:cubicBezTo>
                  <a:pt x="3353851" y="14946"/>
                  <a:pt x="2990320" y="-8091"/>
                  <a:pt x="2659212" y="18288"/>
                </a:cubicBezTo>
                <a:cubicBezTo>
                  <a:pt x="2328104" y="44667"/>
                  <a:pt x="2427653" y="9607"/>
                  <a:pt x="2306460" y="18288"/>
                </a:cubicBezTo>
                <a:cubicBezTo>
                  <a:pt x="2185267" y="26969"/>
                  <a:pt x="1719763" y="3717"/>
                  <a:pt x="1519550" y="18288"/>
                </a:cubicBezTo>
                <a:cubicBezTo>
                  <a:pt x="1319337" y="32860"/>
                  <a:pt x="1167371" y="17040"/>
                  <a:pt x="1058258" y="18288"/>
                </a:cubicBezTo>
                <a:cubicBezTo>
                  <a:pt x="949145" y="19536"/>
                  <a:pt x="780234" y="31447"/>
                  <a:pt x="705505" y="18288"/>
                </a:cubicBezTo>
                <a:cubicBezTo>
                  <a:pt x="630776" y="5129"/>
                  <a:pt x="215796" y="30056"/>
                  <a:pt x="0" y="18288"/>
                </a:cubicBezTo>
                <a:cubicBezTo>
                  <a:pt x="-53" y="11301"/>
                  <a:pt x="-649" y="7756"/>
                  <a:pt x="0" y="0"/>
                </a:cubicBezTo>
                <a:close/>
              </a:path>
            </a:pathLst>
          </a:custGeom>
          <a:solidFill>
            <a:schemeClr val="accent2"/>
          </a:solidFill>
          <a:ln w="41275" cap="rnd">
            <a:solidFill>
              <a:schemeClr val="accent2"/>
            </a:solidFill>
            <a:round/>
            <a:extLst>
              <a:ext uri="{C807C97D-BFC1-408E-A445-0C87EB9F89A2}">
                <ask:lineSketchStyleProps xmlns:ask="http://schemas.microsoft.com/office/drawing/2018/sketchyshapes" sd="1219033472">
                  <a:prstGeom prst="rect">
                    <a:avLst/>
                  </a:prstGeom>
                  <ask:type>
                    <ask:lineSketchFreehand/>
                  </ask:type>
                </ask:lineSketchStyleProps>
              </a:ext>
            </a:extLst>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3" name="Content Placeholder 2"/>
          <p:cNvSpPr>
            <a:spLocks noGrp="1"/>
          </p:cNvSpPr>
          <p:nvPr>
            <p:ph idx="1"/>
          </p:nvPr>
        </p:nvSpPr>
        <p:spPr>
          <a:xfrm>
            <a:off x="838200" y="1929384"/>
            <a:ext cx="10515600" cy="4251960"/>
          </a:xfrm>
        </p:spPr>
        <p:txBody>
          <a:bodyPr>
            <a:normAutofit/>
          </a:bodyPr>
          <a:lstStyle/>
          <a:p>
            <a:r>
              <a:rPr lang="en-US" sz="2200" dirty="0"/>
              <a:t>Pursuant to 209C s. 8, parents who themselves are minors can still acknowledge parentage of a child in court or outside of court.</a:t>
            </a:r>
          </a:p>
          <a:p>
            <a:endParaRPr lang="en-US" sz="2200" dirty="0"/>
          </a:p>
          <a:p>
            <a:r>
              <a:rPr lang="en-US" sz="2200" dirty="0"/>
              <a:t>BUT: there are concerns and uncertainty about acknowledgements of parentage signed by minors.</a:t>
            </a:r>
          </a:p>
          <a:p>
            <a:endParaRPr lang="en-US" sz="2200" dirty="0"/>
          </a:p>
          <a:p>
            <a:r>
              <a:rPr lang="en-US" sz="2200" dirty="0"/>
              <a:t> SJC has extended special protections for minors for asserting their rights while a minor [G.E.B. v. S.R.W, 422 Mass 158] and Mass Dom Rel P 17(b) provides for the appointment of guardian ad </a:t>
            </a:r>
            <a:r>
              <a:rPr lang="en-US" sz="2200" dirty="0" err="1"/>
              <a:t>litems</a:t>
            </a:r>
            <a:r>
              <a:rPr lang="en-US" sz="2200" dirty="0"/>
              <a:t> for infants and incompetents- provide a minor grounds to complain that they had no attorney, no GAL next friend in the paternity proceeding.</a:t>
            </a:r>
          </a:p>
          <a:p>
            <a:endParaRPr lang="en-US" sz="2200" dirty="0"/>
          </a:p>
          <a:p>
            <a:endParaRPr lang="en-US" sz="2200" dirty="0"/>
          </a:p>
        </p:txBody>
      </p:sp>
    </p:spTree>
    <p:extLst>
      <p:ext uri="{BB962C8B-B14F-4D97-AF65-F5344CB8AC3E}">
        <p14:creationId xmlns:p14="http://schemas.microsoft.com/office/powerpoint/2010/main" val="3697232433"/>
      </p:ext>
    </p:extLst>
  </p:cSld>
  <p:clrMapOvr>
    <a:masterClrMapping/>
  </p:clrMapOvr>
</p:sld>
</file>

<file path=ppt/slides/slide40.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useBgFill="1">
        <p:nvSpPr>
          <p:cNvPr id="8" name="Rectangle 7">
            <a:extLst>
              <a:ext uri="{FF2B5EF4-FFF2-40B4-BE49-F238E27FC236}">
                <a16:creationId xmlns:a16="http://schemas.microsoft.com/office/drawing/2014/main" id="{907EF6B7-1338-4443-8C46-6A318D952DFD}"/>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3048" y="0"/>
            <a:ext cx="12188952" cy="6858000"/>
          </a:xfrm>
          <a:prstGeom prst="rect">
            <a:avLst/>
          </a:prstGeom>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0" name="Freeform: Shape 9">
            <a:extLst>
              <a:ext uri="{FF2B5EF4-FFF2-40B4-BE49-F238E27FC236}">
                <a16:creationId xmlns:a16="http://schemas.microsoft.com/office/drawing/2014/main" id="{DAAE4CDD-124C-4DCF-9584-B6033B545DD5}"/>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1" y="0"/>
            <a:ext cx="4167271" cy="6858000"/>
          </a:xfrm>
          <a:custGeom>
            <a:avLst/>
            <a:gdLst>
              <a:gd name="connsiteX0" fmla="*/ 0 w 4167271"/>
              <a:gd name="connsiteY0" fmla="*/ 0 h 6858000"/>
              <a:gd name="connsiteX1" fmla="*/ 2259550 w 4167271"/>
              <a:gd name="connsiteY1" fmla="*/ 0 h 6858000"/>
              <a:gd name="connsiteX2" fmla="*/ 2387803 w 4167271"/>
              <a:gd name="connsiteY2" fmla="*/ 82222 h 6858000"/>
              <a:gd name="connsiteX3" fmla="*/ 4167271 w 4167271"/>
              <a:gd name="connsiteY3" fmla="*/ 3429000 h 6858000"/>
              <a:gd name="connsiteX4" fmla="*/ 2387803 w 4167271"/>
              <a:gd name="connsiteY4" fmla="*/ 6775779 h 6858000"/>
              <a:gd name="connsiteX5" fmla="*/ 2259550 w 4167271"/>
              <a:gd name="connsiteY5" fmla="*/ 6858000 h 6858000"/>
              <a:gd name="connsiteX6" fmla="*/ 0 w 4167271"/>
              <a:gd name="connsiteY6" fmla="*/ 6858000 h 6858000"/>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Lst>
            <a:rect l="l" t="t" r="r" b="b"/>
            <a:pathLst>
              <a:path w="4167271" h="6858000">
                <a:moveTo>
                  <a:pt x="0" y="0"/>
                </a:moveTo>
                <a:lnTo>
                  <a:pt x="2259550" y="0"/>
                </a:lnTo>
                <a:lnTo>
                  <a:pt x="2387803" y="82222"/>
                </a:lnTo>
                <a:cubicBezTo>
                  <a:pt x="3461407" y="807534"/>
                  <a:pt x="4167271" y="2035835"/>
                  <a:pt x="4167271" y="3429000"/>
                </a:cubicBezTo>
                <a:cubicBezTo>
                  <a:pt x="4167271" y="4822165"/>
                  <a:pt x="3461407" y="6050467"/>
                  <a:pt x="2387803" y="6775779"/>
                </a:cubicBezTo>
                <a:lnTo>
                  <a:pt x="2259550" y="6858000"/>
                </a:lnTo>
                <a:lnTo>
                  <a:pt x="0" y="6858000"/>
                </a:lnTo>
                <a:close/>
              </a:path>
            </a:pathLst>
          </a:custGeom>
          <a:solidFill>
            <a:schemeClr val="accent2"/>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 name="Title 1"/>
          <p:cNvSpPr>
            <a:spLocks noGrp="1"/>
          </p:cNvSpPr>
          <p:nvPr>
            <p:ph type="title"/>
          </p:nvPr>
        </p:nvSpPr>
        <p:spPr>
          <a:xfrm>
            <a:off x="686834" y="1153572"/>
            <a:ext cx="3200400" cy="4461163"/>
          </a:xfrm>
        </p:spPr>
        <p:txBody>
          <a:bodyPr>
            <a:normAutofit/>
          </a:bodyPr>
          <a:lstStyle/>
          <a:p>
            <a:r>
              <a:rPr lang="en-US">
                <a:solidFill>
                  <a:srgbClr val="FFFFFF"/>
                </a:solidFill>
              </a:rPr>
              <a:t> Issues related to minors, continued</a:t>
            </a:r>
          </a:p>
        </p:txBody>
      </p:sp>
      <p:sp>
        <p:nvSpPr>
          <p:cNvPr id="12" name="Arc 11">
            <a:extLst>
              <a:ext uri="{FF2B5EF4-FFF2-40B4-BE49-F238E27FC236}">
                <a16:creationId xmlns:a16="http://schemas.microsoft.com/office/drawing/2014/main" id="{081E4A58-353D-44AE-B2FC-2A74E2E400F7}"/>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flipV="1">
            <a:off x="7550402" y="2455479"/>
            <a:ext cx="4083433" cy="4083433"/>
          </a:xfrm>
          <a:prstGeom prst="arc">
            <a:avLst/>
          </a:prstGeom>
          <a:ln w="127000" cap="rnd">
            <a:solidFill>
              <a:schemeClr val="accent4"/>
            </a:solidFill>
            <a:prstDash val="dash"/>
          </a:ln>
        </p:spPr>
        <p:style>
          <a:lnRef idx="1">
            <a:schemeClr val="accent1"/>
          </a:lnRef>
          <a:fillRef idx="0">
            <a:schemeClr val="accent1"/>
          </a:fillRef>
          <a:effectRef idx="0">
            <a:schemeClr val="accent1"/>
          </a:effectRef>
          <a:fontRef idx="minor">
            <a:schemeClr val="tx1"/>
          </a:fontRef>
        </p:style>
        <p:txBody>
          <a:bodyPr rtlCol="0" anchor="ctr"/>
          <a:lstStyle/>
          <a:p>
            <a:pPr algn="ctr"/>
            <a:endParaRPr lang="en-US"/>
          </a:p>
        </p:txBody>
      </p:sp>
      <p:sp>
        <p:nvSpPr>
          <p:cNvPr id="3" name="Content Placeholder 2"/>
          <p:cNvSpPr>
            <a:spLocks noGrp="1"/>
          </p:cNvSpPr>
          <p:nvPr>
            <p:ph idx="1"/>
          </p:nvPr>
        </p:nvSpPr>
        <p:spPr>
          <a:xfrm>
            <a:off x="4447308" y="591344"/>
            <a:ext cx="6906491" cy="5585619"/>
          </a:xfrm>
        </p:spPr>
        <p:txBody>
          <a:bodyPr anchor="ctr">
            <a:normAutofit/>
          </a:bodyPr>
          <a:lstStyle/>
          <a:p>
            <a:r>
              <a:rPr lang="en-US" dirty="0"/>
              <a:t>Minors can also claim than an acknowledgment made while a minor was involuntary because their age rendered them unable of understanding the forms.</a:t>
            </a:r>
          </a:p>
          <a:p>
            <a:endParaRPr lang="en-US" dirty="0"/>
          </a:p>
          <a:p>
            <a:r>
              <a:rPr lang="en-US" dirty="0"/>
              <a:t>Thus- best advice to give a client: Get genetic marker testing prior to signing an acknowledgment </a:t>
            </a:r>
            <a:r>
              <a:rPr lang="en-US"/>
              <a:t>of parentage.</a:t>
            </a:r>
            <a:endParaRPr lang="en-US" dirty="0"/>
          </a:p>
          <a:p>
            <a:endParaRPr lang="en-US" dirty="0"/>
          </a:p>
        </p:txBody>
      </p:sp>
    </p:spTree>
    <p:extLst>
      <p:ext uri="{BB962C8B-B14F-4D97-AF65-F5344CB8AC3E}">
        <p14:creationId xmlns:p14="http://schemas.microsoft.com/office/powerpoint/2010/main" val="2452099658"/>
      </p:ext>
    </p:extLst>
  </p:cSld>
  <p:clrMapOvr>
    <a:masterClrMapping/>
  </p:clrMapOvr>
</p:sld>
</file>

<file path=ppt/slides/slide41.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useBgFill="1">
        <p:nvSpPr>
          <p:cNvPr id="8" name="Rectangle 7">
            <a:extLst>
              <a:ext uri="{FF2B5EF4-FFF2-40B4-BE49-F238E27FC236}">
                <a16:creationId xmlns:a16="http://schemas.microsoft.com/office/drawing/2014/main" id="{100EDD19-6802-4EC3-95CE-CFFAB042CFD6}"/>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0" y="0"/>
            <a:ext cx="12188952" cy="6858000"/>
          </a:xfrm>
          <a:prstGeom prst="rect">
            <a:avLst/>
          </a:prstGeom>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 name="Title 1"/>
          <p:cNvSpPr>
            <a:spLocks noGrp="1"/>
          </p:cNvSpPr>
          <p:nvPr>
            <p:ph type="title"/>
          </p:nvPr>
        </p:nvSpPr>
        <p:spPr>
          <a:xfrm>
            <a:off x="838200" y="365125"/>
            <a:ext cx="10515600" cy="1325563"/>
          </a:xfrm>
        </p:spPr>
        <p:txBody>
          <a:bodyPr>
            <a:normAutofit/>
          </a:bodyPr>
          <a:lstStyle/>
          <a:p>
            <a:r>
              <a:rPr lang="en-US" sz="4200"/>
              <a:t> Complaints to Rescind the Acknowledgment</a:t>
            </a:r>
          </a:p>
        </p:txBody>
      </p:sp>
      <p:sp>
        <p:nvSpPr>
          <p:cNvPr id="10" name="sketch line">
            <a:extLst>
              <a:ext uri="{FF2B5EF4-FFF2-40B4-BE49-F238E27FC236}">
                <a16:creationId xmlns:a16="http://schemas.microsoft.com/office/drawing/2014/main" id="{DB17E863-922E-4C26-BD64-E8FD41D28661}"/>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669036" y="1677373"/>
            <a:ext cx="10853928" cy="18288"/>
          </a:xfrm>
          <a:custGeom>
            <a:avLst/>
            <a:gdLst>
              <a:gd name="connsiteX0" fmla="*/ 0 w 10853928"/>
              <a:gd name="connsiteY0" fmla="*/ 0 h 18288"/>
              <a:gd name="connsiteX1" fmla="*/ 461292 w 10853928"/>
              <a:gd name="connsiteY1" fmla="*/ 0 h 18288"/>
              <a:gd name="connsiteX2" fmla="*/ 1139662 w 10853928"/>
              <a:gd name="connsiteY2" fmla="*/ 0 h 18288"/>
              <a:gd name="connsiteX3" fmla="*/ 1926572 w 10853928"/>
              <a:gd name="connsiteY3" fmla="*/ 0 h 18288"/>
              <a:gd name="connsiteX4" fmla="*/ 2279325 w 10853928"/>
              <a:gd name="connsiteY4" fmla="*/ 0 h 18288"/>
              <a:gd name="connsiteX5" fmla="*/ 2632078 w 10853928"/>
              <a:gd name="connsiteY5" fmla="*/ 0 h 18288"/>
              <a:gd name="connsiteX6" fmla="*/ 3527527 w 10853928"/>
              <a:gd name="connsiteY6" fmla="*/ 0 h 18288"/>
              <a:gd name="connsiteX7" fmla="*/ 4205897 w 10853928"/>
              <a:gd name="connsiteY7" fmla="*/ 0 h 18288"/>
              <a:gd name="connsiteX8" fmla="*/ 4558650 w 10853928"/>
              <a:gd name="connsiteY8" fmla="*/ 0 h 18288"/>
              <a:gd name="connsiteX9" fmla="*/ 5237020 w 10853928"/>
              <a:gd name="connsiteY9" fmla="*/ 0 h 18288"/>
              <a:gd name="connsiteX10" fmla="*/ 6132469 w 10853928"/>
              <a:gd name="connsiteY10" fmla="*/ 0 h 18288"/>
              <a:gd name="connsiteX11" fmla="*/ 6702301 w 10853928"/>
              <a:gd name="connsiteY11" fmla="*/ 0 h 18288"/>
              <a:gd name="connsiteX12" fmla="*/ 7272132 w 10853928"/>
              <a:gd name="connsiteY12" fmla="*/ 0 h 18288"/>
              <a:gd name="connsiteX13" fmla="*/ 7950502 w 10853928"/>
              <a:gd name="connsiteY13" fmla="*/ 0 h 18288"/>
              <a:gd name="connsiteX14" fmla="*/ 8737412 w 10853928"/>
              <a:gd name="connsiteY14" fmla="*/ 0 h 18288"/>
              <a:gd name="connsiteX15" fmla="*/ 9524322 w 10853928"/>
              <a:gd name="connsiteY15" fmla="*/ 0 h 18288"/>
              <a:gd name="connsiteX16" fmla="*/ 10853928 w 10853928"/>
              <a:gd name="connsiteY16" fmla="*/ 0 h 18288"/>
              <a:gd name="connsiteX17" fmla="*/ 10853928 w 10853928"/>
              <a:gd name="connsiteY17" fmla="*/ 18288 h 18288"/>
              <a:gd name="connsiteX18" fmla="*/ 10392636 w 10853928"/>
              <a:gd name="connsiteY18" fmla="*/ 18288 h 18288"/>
              <a:gd name="connsiteX19" fmla="*/ 9497187 w 10853928"/>
              <a:gd name="connsiteY19" fmla="*/ 18288 h 18288"/>
              <a:gd name="connsiteX20" fmla="*/ 8818817 w 10853928"/>
              <a:gd name="connsiteY20" fmla="*/ 18288 h 18288"/>
              <a:gd name="connsiteX21" fmla="*/ 8466064 w 10853928"/>
              <a:gd name="connsiteY21" fmla="*/ 18288 h 18288"/>
              <a:gd name="connsiteX22" fmla="*/ 7787693 w 10853928"/>
              <a:gd name="connsiteY22" fmla="*/ 18288 h 18288"/>
              <a:gd name="connsiteX23" fmla="*/ 7217862 w 10853928"/>
              <a:gd name="connsiteY23" fmla="*/ 18288 h 18288"/>
              <a:gd name="connsiteX24" fmla="*/ 6648031 w 10853928"/>
              <a:gd name="connsiteY24" fmla="*/ 18288 h 18288"/>
              <a:gd name="connsiteX25" fmla="*/ 6078200 w 10853928"/>
              <a:gd name="connsiteY25" fmla="*/ 18288 h 18288"/>
              <a:gd name="connsiteX26" fmla="*/ 5508368 w 10853928"/>
              <a:gd name="connsiteY26" fmla="*/ 18288 h 18288"/>
              <a:gd name="connsiteX27" fmla="*/ 4721459 w 10853928"/>
              <a:gd name="connsiteY27" fmla="*/ 18288 h 18288"/>
              <a:gd name="connsiteX28" fmla="*/ 4043088 w 10853928"/>
              <a:gd name="connsiteY28" fmla="*/ 18288 h 18288"/>
              <a:gd name="connsiteX29" fmla="*/ 3690336 w 10853928"/>
              <a:gd name="connsiteY29" fmla="*/ 18288 h 18288"/>
              <a:gd name="connsiteX30" fmla="*/ 3120504 w 10853928"/>
              <a:gd name="connsiteY30" fmla="*/ 18288 h 18288"/>
              <a:gd name="connsiteX31" fmla="*/ 2333595 w 10853928"/>
              <a:gd name="connsiteY31" fmla="*/ 18288 h 18288"/>
              <a:gd name="connsiteX32" fmla="*/ 1872303 w 10853928"/>
              <a:gd name="connsiteY32" fmla="*/ 18288 h 18288"/>
              <a:gd name="connsiteX33" fmla="*/ 976854 w 10853928"/>
              <a:gd name="connsiteY33" fmla="*/ 18288 h 18288"/>
              <a:gd name="connsiteX34" fmla="*/ 0 w 10853928"/>
              <a:gd name="connsiteY34" fmla="*/ 18288 h 18288"/>
              <a:gd name="connsiteX35" fmla="*/ 0 w 10853928"/>
              <a:gd name="connsiteY35" fmla="*/ 0 h 18288"/>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 ang="0">
                <a:pos x="connsiteX12" y="connsiteY12"/>
              </a:cxn>
              <a:cxn ang="0">
                <a:pos x="connsiteX13" y="connsiteY13"/>
              </a:cxn>
              <a:cxn ang="0">
                <a:pos x="connsiteX14" y="connsiteY14"/>
              </a:cxn>
              <a:cxn ang="0">
                <a:pos x="connsiteX15" y="connsiteY15"/>
              </a:cxn>
              <a:cxn ang="0">
                <a:pos x="connsiteX16" y="connsiteY16"/>
              </a:cxn>
              <a:cxn ang="0">
                <a:pos x="connsiteX17" y="connsiteY17"/>
              </a:cxn>
              <a:cxn ang="0">
                <a:pos x="connsiteX18" y="connsiteY18"/>
              </a:cxn>
              <a:cxn ang="0">
                <a:pos x="connsiteX19" y="connsiteY19"/>
              </a:cxn>
              <a:cxn ang="0">
                <a:pos x="connsiteX20" y="connsiteY20"/>
              </a:cxn>
              <a:cxn ang="0">
                <a:pos x="connsiteX21" y="connsiteY21"/>
              </a:cxn>
              <a:cxn ang="0">
                <a:pos x="connsiteX22" y="connsiteY22"/>
              </a:cxn>
              <a:cxn ang="0">
                <a:pos x="connsiteX23" y="connsiteY23"/>
              </a:cxn>
              <a:cxn ang="0">
                <a:pos x="connsiteX24" y="connsiteY24"/>
              </a:cxn>
              <a:cxn ang="0">
                <a:pos x="connsiteX25" y="connsiteY25"/>
              </a:cxn>
              <a:cxn ang="0">
                <a:pos x="connsiteX26" y="connsiteY26"/>
              </a:cxn>
              <a:cxn ang="0">
                <a:pos x="connsiteX27" y="connsiteY27"/>
              </a:cxn>
              <a:cxn ang="0">
                <a:pos x="connsiteX28" y="connsiteY28"/>
              </a:cxn>
              <a:cxn ang="0">
                <a:pos x="connsiteX29" y="connsiteY29"/>
              </a:cxn>
              <a:cxn ang="0">
                <a:pos x="connsiteX30" y="connsiteY30"/>
              </a:cxn>
              <a:cxn ang="0">
                <a:pos x="connsiteX31" y="connsiteY31"/>
              </a:cxn>
              <a:cxn ang="0">
                <a:pos x="connsiteX32" y="connsiteY32"/>
              </a:cxn>
              <a:cxn ang="0">
                <a:pos x="connsiteX33" y="connsiteY33"/>
              </a:cxn>
              <a:cxn ang="0">
                <a:pos x="connsiteX34" y="connsiteY34"/>
              </a:cxn>
              <a:cxn ang="0">
                <a:pos x="connsiteX35" y="connsiteY35"/>
              </a:cxn>
            </a:cxnLst>
            <a:rect l="l" t="t" r="r" b="b"/>
            <a:pathLst>
              <a:path w="10853928" h="18288" fill="none" extrusionOk="0">
                <a:moveTo>
                  <a:pt x="0" y="0"/>
                </a:moveTo>
                <a:cubicBezTo>
                  <a:pt x="146993" y="-19076"/>
                  <a:pt x="347684" y="-4790"/>
                  <a:pt x="461292" y="0"/>
                </a:cubicBezTo>
                <a:cubicBezTo>
                  <a:pt x="574900" y="4790"/>
                  <a:pt x="808367" y="19821"/>
                  <a:pt x="1139662" y="0"/>
                </a:cubicBezTo>
                <a:cubicBezTo>
                  <a:pt x="1470957" y="-19821"/>
                  <a:pt x="1627405" y="5721"/>
                  <a:pt x="1926572" y="0"/>
                </a:cubicBezTo>
                <a:cubicBezTo>
                  <a:pt x="2225739" y="-5721"/>
                  <a:pt x="2137730" y="-3235"/>
                  <a:pt x="2279325" y="0"/>
                </a:cubicBezTo>
                <a:cubicBezTo>
                  <a:pt x="2420920" y="3235"/>
                  <a:pt x="2456518" y="9685"/>
                  <a:pt x="2632078" y="0"/>
                </a:cubicBezTo>
                <a:cubicBezTo>
                  <a:pt x="2807638" y="-9685"/>
                  <a:pt x="3211516" y="-43007"/>
                  <a:pt x="3527527" y="0"/>
                </a:cubicBezTo>
                <a:cubicBezTo>
                  <a:pt x="3843538" y="43007"/>
                  <a:pt x="4058833" y="22042"/>
                  <a:pt x="4205897" y="0"/>
                </a:cubicBezTo>
                <a:cubicBezTo>
                  <a:pt x="4352961" y="-22042"/>
                  <a:pt x="4474805" y="-11846"/>
                  <a:pt x="4558650" y="0"/>
                </a:cubicBezTo>
                <a:cubicBezTo>
                  <a:pt x="4642495" y="11846"/>
                  <a:pt x="5041928" y="-6069"/>
                  <a:pt x="5237020" y="0"/>
                </a:cubicBezTo>
                <a:cubicBezTo>
                  <a:pt x="5432112" y="6069"/>
                  <a:pt x="5943266" y="-17479"/>
                  <a:pt x="6132469" y="0"/>
                </a:cubicBezTo>
                <a:cubicBezTo>
                  <a:pt x="6321672" y="17479"/>
                  <a:pt x="6483872" y="26234"/>
                  <a:pt x="6702301" y="0"/>
                </a:cubicBezTo>
                <a:cubicBezTo>
                  <a:pt x="6920730" y="-26234"/>
                  <a:pt x="6991194" y="-15156"/>
                  <a:pt x="7272132" y="0"/>
                </a:cubicBezTo>
                <a:cubicBezTo>
                  <a:pt x="7553070" y="15156"/>
                  <a:pt x="7684444" y="-32961"/>
                  <a:pt x="7950502" y="0"/>
                </a:cubicBezTo>
                <a:cubicBezTo>
                  <a:pt x="8216560" y="32961"/>
                  <a:pt x="8493290" y="-10491"/>
                  <a:pt x="8737412" y="0"/>
                </a:cubicBezTo>
                <a:cubicBezTo>
                  <a:pt x="8981534" y="10491"/>
                  <a:pt x="9191586" y="-13899"/>
                  <a:pt x="9524322" y="0"/>
                </a:cubicBezTo>
                <a:cubicBezTo>
                  <a:pt x="9857058" y="13899"/>
                  <a:pt x="10297509" y="7485"/>
                  <a:pt x="10853928" y="0"/>
                </a:cubicBezTo>
                <a:cubicBezTo>
                  <a:pt x="10854574" y="4451"/>
                  <a:pt x="10854418" y="9226"/>
                  <a:pt x="10853928" y="18288"/>
                </a:cubicBezTo>
                <a:cubicBezTo>
                  <a:pt x="10691638" y="28522"/>
                  <a:pt x="10574319" y="29578"/>
                  <a:pt x="10392636" y="18288"/>
                </a:cubicBezTo>
                <a:cubicBezTo>
                  <a:pt x="10210953" y="6998"/>
                  <a:pt x="9836277" y="-16742"/>
                  <a:pt x="9497187" y="18288"/>
                </a:cubicBezTo>
                <a:cubicBezTo>
                  <a:pt x="9158097" y="53318"/>
                  <a:pt x="9119479" y="30714"/>
                  <a:pt x="8818817" y="18288"/>
                </a:cubicBezTo>
                <a:cubicBezTo>
                  <a:pt x="8518155" y="5863"/>
                  <a:pt x="8640037" y="6483"/>
                  <a:pt x="8466064" y="18288"/>
                </a:cubicBezTo>
                <a:cubicBezTo>
                  <a:pt x="8292091" y="30093"/>
                  <a:pt x="7997656" y="18914"/>
                  <a:pt x="7787693" y="18288"/>
                </a:cubicBezTo>
                <a:cubicBezTo>
                  <a:pt x="7577730" y="17662"/>
                  <a:pt x="7412468" y="21416"/>
                  <a:pt x="7217862" y="18288"/>
                </a:cubicBezTo>
                <a:cubicBezTo>
                  <a:pt x="7023256" y="15160"/>
                  <a:pt x="6898018" y="14824"/>
                  <a:pt x="6648031" y="18288"/>
                </a:cubicBezTo>
                <a:cubicBezTo>
                  <a:pt x="6398044" y="21752"/>
                  <a:pt x="6254402" y="38625"/>
                  <a:pt x="6078200" y="18288"/>
                </a:cubicBezTo>
                <a:cubicBezTo>
                  <a:pt x="5901998" y="-2049"/>
                  <a:pt x="5622886" y="3213"/>
                  <a:pt x="5508368" y="18288"/>
                </a:cubicBezTo>
                <a:cubicBezTo>
                  <a:pt x="5393850" y="33363"/>
                  <a:pt x="5036260" y="26830"/>
                  <a:pt x="4721459" y="18288"/>
                </a:cubicBezTo>
                <a:cubicBezTo>
                  <a:pt x="4406658" y="9746"/>
                  <a:pt x="4239221" y="41551"/>
                  <a:pt x="4043088" y="18288"/>
                </a:cubicBezTo>
                <a:cubicBezTo>
                  <a:pt x="3846955" y="-4975"/>
                  <a:pt x="3818802" y="34658"/>
                  <a:pt x="3690336" y="18288"/>
                </a:cubicBezTo>
                <a:cubicBezTo>
                  <a:pt x="3561870" y="1918"/>
                  <a:pt x="3265491" y="42194"/>
                  <a:pt x="3120504" y="18288"/>
                </a:cubicBezTo>
                <a:cubicBezTo>
                  <a:pt x="2975517" y="-5618"/>
                  <a:pt x="2720254" y="36673"/>
                  <a:pt x="2333595" y="18288"/>
                </a:cubicBezTo>
                <a:cubicBezTo>
                  <a:pt x="1946936" y="-97"/>
                  <a:pt x="2097241" y="5776"/>
                  <a:pt x="1872303" y="18288"/>
                </a:cubicBezTo>
                <a:cubicBezTo>
                  <a:pt x="1647365" y="30800"/>
                  <a:pt x="1282708" y="45380"/>
                  <a:pt x="976854" y="18288"/>
                </a:cubicBezTo>
                <a:cubicBezTo>
                  <a:pt x="671000" y="-8804"/>
                  <a:pt x="408401" y="-12775"/>
                  <a:pt x="0" y="18288"/>
                </a:cubicBezTo>
                <a:cubicBezTo>
                  <a:pt x="-213" y="9468"/>
                  <a:pt x="187" y="4459"/>
                  <a:pt x="0" y="0"/>
                </a:cubicBezTo>
                <a:close/>
              </a:path>
              <a:path w="10853928" h="18288" stroke="0" extrusionOk="0">
                <a:moveTo>
                  <a:pt x="0" y="0"/>
                </a:moveTo>
                <a:cubicBezTo>
                  <a:pt x="267322" y="15284"/>
                  <a:pt x="415388" y="-21048"/>
                  <a:pt x="569831" y="0"/>
                </a:cubicBezTo>
                <a:cubicBezTo>
                  <a:pt x="724274" y="21048"/>
                  <a:pt x="769333" y="-2353"/>
                  <a:pt x="922584" y="0"/>
                </a:cubicBezTo>
                <a:cubicBezTo>
                  <a:pt x="1075835" y="2353"/>
                  <a:pt x="1399490" y="-145"/>
                  <a:pt x="1818033" y="0"/>
                </a:cubicBezTo>
                <a:cubicBezTo>
                  <a:pt x="2236576" y="145"/>
                  <a:pt x="2145330" y="5482"/>
                  <a:pt x="2387864" y="0"/>
                </a:cubicBezTo>
                <a:cubicBezTo>
                  <a:pt x="2630398" y="-5482"/>
                  <a:pt x="2793207" y="18487"/>
                  <a:pt x="2957695" y="0"/>
                </a:cubicBezTo>
                <a:cubicBezTo>
                  <a:pt x="3122183" y="-18487"/>
                  <a:pt x="3579141" y="19003"/>
                  <a:pt x="3853144" y="0"/>
                </a:cubicBezTo>
                <a:cubicBezTo>
                  <a:pt x="4127147" y="-19003"/>
                  <a:pt x="4209857" y="12211"/>
                  <a:pt x="4314436" y="0"/>
                </a:cubicBezTo>
                <a:cubicBezTo>
                  <a:pt x="4419015" y="-12211"/>
                  <a:pt x="4762459" y="-17220"/>
                  <a:pt x="5209885" y="0"/>
                </a:cubicBezTo>
                <a:cubicBezTo>
                  <a:pt x="5657311" y="17220"/>
                  <a:pt x="5692663" y="-3290"/>
                  <a:pt x="6105335" y="0"/>
                </a:cubicBezTo>
                <a:cubicBezTo>
                  <a:pt x="6518007" y="3290"/>
                  <a:pt x="6455516" y="-5124"/>
                  <a:pt x="6783705" y="0"/>
                </a:cubicBezTo>
                <a:cubicBezTo>
                  <a:pt x="7111894" y="5124"/>
                  <a:pt x="7441941" y="-17829"/>
                  <a:pt x="7679154" y="0"/>
                </a:cubicBezTo>
                <a:cubicBezTo>
                  <a:pt x="7916367" y="17829"/>
                  <a:pt x="8102967" y="-24363"/>
                  <a:pt x="8248985" y="0"/>
                </a:cubicBezTo>
                <a:cubicBezTo>
                  <a:pt x="8395003" y="24363"/>
                  <a:pt x="8552393" y="25505"/>
                  <a:pt x="8818817" y="0"/>
                </a:cubicBezTo>
                <a:cubicBezTo>
                  <a:pt x="9085241" y="-25505"/>
                  <a:pt x="9411308" y="38000"/>
                  <a:pt x="9605726" y="0"/>
                </a:cubicBezTo>
                <a:cubicBezTo>
                  <a:pt x="9800144" y="-38000"/>
                  <a:pt x="10006468" y="-25741"/>
                  <a:pt x="10175558" y="0"/>
                </a:cubicBezTo>
                <a:cubicBezTo>
                  <a:pt x="10344648" y="25741"/>
                  <a:pt x="10696282" y="695"/>
                  <a:pt x="10853928" y="0"/>
                </a:cubicBezTo>
                <a:cubicBezTo>
                  <a:pt x="10853521" y="8690"/>
                  <a:pt x="10853774" y="14141"/>
                  <a:pt x="10853928" y="18288"/>
                </a:cubicBezTo>
                <a:cubicBezTo>
                  <a:pt x="10608124" y="24255"/>
                  <a:pt x="10343415" y="22307"/>
                  <a:pt x="10067018" y="18288"/>
                </a:cubicBezTo>
                <a:cubicBezTo>
                  <a:pt x="9790621" y="14270"/>
                  <a:pt x="9843266" y="3564"/>
                  <a:pt x="9714266" y="18288"/>
                </a:cubicBezTo>
                <a:cubicBezTo>
                  <a:pt x="9585266" y="33012"/>
                  <a:pt x="9379484" y="1875"/>
                  <a:pt x="9252974" y="18288"/>
                </a:cubicBezTo>
                <a:cubicBezTo>
                  <a:pt x="9126464" y="34701"/>
                  <a:pt x="8580678" y="-4904"/>
                  <a:pt x="8357525" y="18288"/>
                </a:cubicBezTo>
                <a:cubicBezTo>
                  <a:pt x="8134372" y="41480"/>
                  <a:pt x="7903199" y="26458"/>
                  <a:pt x="7679154" y="18288"/>
                </a:cubicBezTo>
                <a:cubicBezTo>
                  <a:pt x="7455109" y="10118"/>
                  <a:pt x="7435944" y="27109"/>
                  <a:pt x="7217862" y="18288"/>
                </a:cubicBezTo>
                <a:cubicBezTo>
                  <a:pt x="6999780" y="9467"/>
                  <a:pt x="6680409" y="18985"/>
                  <a:pt x="6539492" y="18288"/>
                </a:cubicBezTo>
                <a:cubicBezTo>
                  <a:pt x="6398575" y="17592"/>
                  <a:pt x="6312077" y="33018"/>
                  <a:pt x="6186739" y="18288"/>
                </a:cubicBezTo>
                <a:cubicBezTo>
                  <a:pt x="6061401" y="3558"/>
                  <a:pt x="5947033" y="12075"/>
                  <a:pt x="5833986" y="18288"/>
                </a:cubicBezTo>
                <a:cubicBezTo>
                  <a:pt x="5720939" y="24501"/>
                  <a:pt x="5482226" y="8586"/>
                  <a:pt x="5155616" y="18288"/>
                </a:cubicBezTo>
                <a:cubicBezTo>
                  <a:pt x="4829006" y="27991"/>
                  <a:pt x="4841274" y="29316"/>
                  <a:pt x="4694324" y="18288"/>
                </a:cubicBezTo>
                <a:cubicBezTo>
                  <a:pt x="4547374" y="7260"/>
                  <a:pt x="4077675" y="7013"/>
                  <a:pt x="3907414" y="18288"/>
                </a:cubicBezTo>
                <a:cubicBezTo>
                  <a:pt x="3737153" y="29564"/>
                  <a:pt x="3538393" y="21630"/>
                  <a:pt x="3446122" y="18288"/>
                </a:cubicBezTo>
                <a:cubicBezTo>
                  <a:pt x="3353851" y="14946"/>
                  <a:pt x="2990320" y="-8091"/>
                  <a:pt x="2659212" y="18288"/>
                </a:cubicBezTo>
                <a:cubicBezTo>
                  <a:pt x="2328104" y="44667"/>
                  <a:pt x="2427653" y="9607"/>
                  <a:pt x="2306460" y="18288"/>
                </a:cubicBezTo>
                <a:cubicBezTo>
                  <a:pt x="2185267" y="26969"/>
                  <a:pt x="1719763" y="3717"/>
                  <a:pt x="1519550" y="18288"/>
                </a:cubicBezTo>
                <a:cubicBezTo>
                  <a:pt x="1319337" y="32860"/>
                  <a:pt x="1167371" y="17040"/>
                  <a:pt x="1058258" y="18288"/>
                </a:cubicBezTo>
                <a:cubicBezTo>
                  <a:pt x="949145" y="19536"/>
                  <a:pt x="780234" y="31447"/>
                  <a:pt x="705505" y="18288"/>
                </a:cubicBezTo>
                <a:cubicBezTo>
                  <a:pt x="630776" y="5129"/>
                  <a:pt x="215796" y="30056"/>
                  <a:pt x="0" y="18288"/>
                </a:cubicBezTo>
                <a:cubicBezTo>
                  <a:pt x="-53" y="11301"/>
                  <a:pt x="-649" y="7756"/>
                  <a:pt x="0" y="0"/>
                </a:cubicBezTo>
                <a:close/>
              </a:path>
            </a:pathLst>
          </a:custGeom>
          <a:solidFill>
            <a:schemeClr val="accent2"/>
          </a:solidFill>
          <a:ln w="41275" cap="rnd">
            <a:solidFill>
              <a:schemeClr val="accent2"/>
            </a:solidFill>
            <a:round/>
            <a:extLst>
              <a:ext uri="{C807C97D-BFC1-408E-A445-0C87EB9F89A2}">
                <ask:lineSketchStyleProps xmlns:ask="http://schemas.microsoft.com/office/drawing/2018/sketchyshapes" sd="1219033472">
                  <a:prstGeom prst="rect">
                    <a:avLst/>
                  </a:prstGeom>
                  <ask:type>
                    <ask:lineSketchFreehand/>
                  </ask:type>
                </ask:lineSketchStyleProps>
              </a:ext>
            </a:extLst>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3" name="Content Placeholder 2"/>
          <p:cNvSpPr>
            <a:spLocks noGrp="1"/>
          </p:cNvSpPr>
          <p:nvPr>
            <p:ph idx="1"/>
          </p:nvPr>
        </p:nvSpPr>
        <p:spPr>
          <a:xfrm>
            <a:off x="838200" y="1929384"/>
            <a:ext cx="10515600" cy="4251960"/>
          </a:xfrm>
        </p:spPr>
        <p:txBody>
          <a:bodyPr>
            <a:normAutofit/>
          </a:bodyPr>
          <a:lstStyle/>
          <a:p>
            <a:r>
              <a:rPr lang="en-US" sz="2000" dirty="0"/>
              <a:t>File a Petition in the Probate and Family Court in the County in which the child and one of the parents lives. If neither parent lives in the same county of the child, then the complaint must be filed in the county where the child lives.</a:t>
            </a:r>
          </a:p>
          <a:p>
            <a:endParaRPr lang="en-US" sz="2000" dirty="0"/>
          </a:p>
          <a:p>
            <a:r>
              <a:rPr lang="en-US" sz="2000" dirty="0"/>
              <a:t>If child is receiving public assistance, then the appropriate state agency (DTA, DCF, etc.) must be made a party to the complaint.</a:t>
            </a:r>
          </a:p>
          <a:p>
            <a:endParaRPr lang="en-US" sz="2000" dirty="0"/>
          </a:p>
          <a:p>
            <a:r>
              <a:rPr lang="en-US" sz="2000" dirty="0"/>
              <a:t>Parent seeking to rescind bears the burden of proof, and genetic marker testing then becomes mandatory.</a:t>
            </a:r>
          </a:p>
          <a:p>
            <a:endParaRPr lang="en-US" sz="2000" dirty="0"/>
          </a:p>
          <a:p>
            <a:r>
              <a:rPr lang="en-US" sz="2000" dirty="0"/>
              <a:t>Any parental responsibilities, such as supporting a child shall not be suspended during the pendency of the action absent good cause shown. </a:t>
            </a:r>
          </a:p>
          <a:p>
            <a:pPr marL="0" indent="0">
              <a:buNone/>
            </a:pPr>
            <a:endParaRPr lang="en-US" sz="2000" dirty="0"/>
          </a:p>
          <a:p>
            <a:pPr marL="0" indent="0">
              <a:buNone/>
            </a:pPr>
            <a:endParaRPr lang="en-US" sz="2000" dirty="0"/>
          </a:p>
        </p:txBody>
      </p:sp>
    </p:spTree>
    <p:extLst>
      <p:ext uri="{BB962C8B-B14F-4D97-AF65-F5344CB8AC3E}">
        <p14:creationId xmlns:p14="http://schemas.microsoft.com/office/powerpoint/2010/main" val="3889445732"/>
      </p:ext>
    </p:extLst>
  </p:cSld>
  <p:clrMapOvr>
    <a:masterClrMapping/>
  </p:clrMapOvr>
</p:sld>
</file>

<file path=ppt/slides/slide42.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useBgFill="1">
        <p:nvSpPr>
          <p:cNvPr id="8" name="Rectangle 7">
            <a:extLst>
              <a:ext uri="{FF2B5EF4-FFF2-40B4-BE49-F238E27FC236}">
                <a16:creationId xmlns:a16="http://schemas.microsoft.com/office/drawing/2014/main" id="{907EF6B7-1338-4443-8C46-6A318D952DFD}"/>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3048" y="0"/>
            <a:ext cx="12188952" cy="6858000"/>
          </a:xfrm>
          <a:prstGeom prst="rect">
            <a:avLst/>
          </a:prstGeom>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0" name="Freeform: Shape 9">
            <a:extLst>
              <a:ext uri="{FF2B5EF4-FFF2-40B4-BE49-F238E27FC236}">
                <a16:creationId xmlns:a16="http://schemas.microsoft.com/office/drawing/2014/main" id="{DAAE4CDD-124C-4DCF-9584-B6033B545DD5}"/>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1" y="0"/>
            <a:ext cx="4167271" cy="6858000"/>
          </a:xfrm>
          <a:custGeom>
            <a:avLst/>
            <a:gdLst>
              <a:gd name="connsiteX0" fmla="*/ 0 w 4167271"/>
              <a:gd name="connsiteY0" fmla="*/ 0 h 6858000"/>
              <a:gd name="connsiteX1" fmla="*/ 2259550 w 4167271"/>
              <a:gd name="connsiteY1" fmla="*/ 0 h 6858000"/>
              <a:gd name="connsiteX2" fmla="*/ 2387803 w 4167271"/>
              <a:gd name="connsiteY2" fmla="*/ 82222 h 6858000"/>
              <a:gd name="connsiteX3" fmla="*/ 4167271 w 4167271"/>
              <a:gd name="connsiteY3" fmla="*/ 3429000 h 6858000"/>
              <a:gd name="connsiteX4" fmla="*/ 2387803 w 4167271"/>
              <a:gd name="connsiteY4" fmla="*/ 6775779 h 6858000"/>
              <a:gd name="connsiteX5" fmla="*/ 2259550 w 4167271"/>
              <a:gd name="connsiteY5" fmla="*/ 6858000 h 6858000"/>
              <a:gd name="connsiteX6" fmla="*/ 0 w 4167271"/>
              <a:gd name="connsiteY6" fmla="*/ 6858000 h 6858000"/>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Lst>
            <a:rect l="l" t="t" r="r" b="b"/>
            <a:pathLst>
              <a:path w="4167271" h="6858000">
                <a:moveTo>
                  <a:pt x="0" y="0"/>
                </a:moveTo>
                <a:lnTo>
                  <a:pt x="2259550" y="0"/>
                </a:lnTo>
                <a:lnTo>
                  <a:pt x="2387803" y="82222"/>
                </a:lnTo>
                <a:cubicBezTo>
                  <a:pt x="3461407" y="807534"/>
                  <a:pt x="4167271" y="2035835"/>
                  <a:pt x="4167271" y="3429000"/>
                </a:cubicBezTo>
                <a:cubicBezTo>
                  <a:pt x="4167271" y="4822165"/>
                  <a:pt x="3461407" y="6050467"/>
                  <a:pt x="2387803" y="6775779"/>
                </a:cubicBezTo>
                <a:lnTo>
                  <a:pt x="2259550" y="6858000"/>
                </a:lnTo>
                <a:lnTo>
                  <a:pt x="0" y="6858000"/>
                </a:lnTo>
                <a:close/>
              </a:path>
            </a:pathLst>
          </a:custGeom>
          <a:solidFill>
            <a:schemeClr val="accent2"/>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 name="Title 1"/>
          <p:cNvSpPr>
            <a:spLocks noGrp="1"/>
          </p:cNvSpPr>
          <p:nvPr>
            <p:ph type="title"/>
          </p:nvPr>
        </p:nvSpPr>
        <p:spPr>
          <a:xfrm>
            <a:off x="686834" y="1153572"/>
            <a:ext cx="3200400" cy="4461163"/>
          </a:xfrm>
        </p:spPr>
        <p:txBody>
          <a:bodyPr>
            <a:normAutofit/>
          </a:bodyPr>
          <a:lstStyle/>
          <a:p>
            <a:r>
              <a:rPr lang="en-US">
                <a:solidFill>
                  <a:srgbClr val="FFFFFF"/>
                </a:solidFill>
              </a:rPr>
              <a:t>Establishing parentage absent a biological relationship</a:t>
            </a:r>
          </a:p>
        </p:txBody>
      </p:sp>
      <p:sp>
        <p:nvSpPr>
          <p:cNvPr id="12" name="Arc 11">
            <a:extLst>
              <a:ext uri="{FF2B5EF4-FFF2-40B4-BE49-F238E27FC236}">
                <a16:creationId xmlns:a16="http://schemas.microsoft.com/office/drawing/2014/main" id="{081E4A58-353D-44AE-B2FC-2A74E2E400F7}"/>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flipV="1">
            <a:off x="7550402" y="2455479"/>
            <a:ext cx="4083433" cy="4083433"/>
          </a:xfrm>
          <a:prstGeom prst="arc">
            <a:avLst/>
          </a:prstGeom>
          <a:ln w="127000" cap="rnd">
            <a:solidFill>
              <a:schemeClr val="accent4"/>
            </a:solidFill>
            <a:prstDash val="dash"/>
          </a:ln>
        </p:spPr>
        <p:style>
          <a:lnRef idx="1">
            <a:schemeClr val="accent1"/>
          </a:lnRef>
          <a:fillRef idx="0">
            <a:schemeClr val="accent1"/>
          </a:fillRef>
          <a:effectRef idx="0">
            <a:schemeClr val="accent1"/>
          </a:effectRef>
          <a:fontRef idx="minor">
            <a:schemeClr val="tx1"/>
          </a:fontRef>
        </p:style>
        <p:txBody>
          <a:bodyPr rtlCol="0" anchor="ctr"/>
          <a:lstStyle/>
          <a:p>
            <a:pPr algn="ctr"/>
            <a:endParaRPr lang="en-US"/>
          </a:p>
        </p:txBody>
      </p:sp>
      <p:sp>
        <p:nvSpPr>
          <p:cNvPr id="3" name="Content Placeholder 2"/>
          <p:cNvSpPr>
            <a:spLocks noGrp="1"/>
          </p:cNvSpPr>
          <p:nvPr>
            <p:ph idx="1"/>
          </p:nvPr>
        </p:nvSpPr>
        <p:spPr>
          <a:xfrm>
            <a:off x="4447308" y="591344"/>
            <a:ext cx="6906491" cy="5585619"/>
          </a:xfrm>
        </p:spPr>
        <p:txBody>
          <a:bodyPr anchor="ctr">
            <a:normAutofit/>
          </a:bodyPr>
          <a:lstStyle/>
          <a:p>
            <a:pPr lvl="0"/>
            <a:r>
              <a:rPr lang="en-US" dirty="0"/>
              <a:t>A lack of a biological relationship does not prevent the formation of a parent-child relationship.</a:t>
            </a:r>
          </a:p>
          <a:p>
            <a:pPr lvl="0"/>
            <a:endParaRPr lang="en-US" dirty="0"/>
          </a:p>
          <a:p>
            <a:pPr lvl="0"/>
            <a:r>
              <a:rPr lang="en-US" dirty="0"/>
              <a:t>Paternity of Cheryl: the consideration of what is in a child’s best interests will often weigh more heavily than the genetic link between the parent and the child.</a:t>
            </a:r>
          </a:p>
          <a:p>
            <a:endParaRPr lang="en-US" dirty="0"/>
          </a:p>
        </p:txBody>
      </p:sp>
    </p:spTree>
    <p:extLst>
      <p:ext uri="{BB962C8B-B14F-4D97-AF65-F5344CB8AC3E}">
        <p14:creationId xmlns:p14="http://schemas.microsoft.com/office/powerpoint/2010/main" val="1114032971"/>
      </p:ext>
    </p:extLst>
  </p:cSld>
  <p:clrMapOvr>
    <a:masterClrMapping/>
  </p:clrMapOvr>
</p:sld>
</file>

<file path=ppt/slides/slide43.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useBgFill="1">
        <p:nvSpPr>
          <p:cNvPr id="8" name="Rectangle 7">
            <a:extLst>
              <a:ext uri="{FF2B5EF4-FFF2-40B4-BE49-F238E27FC236}">
                <a16:creationId xmlns:a16="http://schemas.microsoft.com/office/drawing/2014/main" id="{907EF6B7-1338-4443-8C46-6A318D952DFD}"/>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3048" y="0"/>
            <a:ext cx="12188952" cy="6858000"/>
          </a:xfrm>
          <a:prstGeom prst="rect">
            <a:avLst/>
          </a:prstGeom>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0" name="Freeform: Shape 9">
            <a:extLst>
              <a:ext uri="{FF2B5EF4-FFF2-40B4-BE49-F238E27FC236}">
                <a16:creationId xmlns:a16="http://schemas.microsoft.com/office/drawing/2014/main" id="{DAAE4CDD-124C-4DCF-9584-B6033B545DD5}"/>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1" y="0"/>
            <a:ext cx="4167271" cy="6858000"/>
          </a:xfrm>
          <a:custGeom>
            <a:avLst/>
            <a:gdLst>
              <a:gd name="connsiteX0" fmla="*/ 0 w 4167271"/>
              <a:gd name="connsiteY0" fmla="*/ 0 h 6858000"/>
              <a:gd name="connsiteX1" fmla="*/ 2259550 w 4167271"/>
              <a:gd name="connsiteY1" fmla="*/ 0 h 6858000"/>
              <a:gd name="connsiteX2" fmla="*/ 2387803 w 4167271"/>
              <a:gd name="connsiteY2" fmla="*/ 82222 h 6858000"/>
              <a:gd name="connsiteX3" fmla="*/ 4167271 w 4167271"/>
              <a:gd name="connsiteY3" fmla="*/ 3429000 h 6858000"/>
              <a:gd name="connsiteX4" fmla="*/ 2387803 w 4167271"/>
              <a:gd name="connsiteY4" fmla="*/ 6775779 h 6858000"/>
              <a:gd name="connsiteX5" fmla="*/ 2259550 w 4167271"/>
              <a:gd name="connsiteY5" fmla="*/ 6858000 h 6858000"/>
              <a:gd name="connsiteX6" fmla="*/ 0 w 4167271"/>
              <a:gd name="connsiteY6" fmla="*/ 6858000 h 6858000"/>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Lst>
            <a:rect l="l" t="t" r="r" b="b"/>
            <a:pathLst>
              <a:path w="4167271" h="6858000">
                <a:moveTo>
                  <a:pt x="0" y="0"/>
                </a:moveTo>
                <a:lnTo>
                  <a:pt x="2259550" y="0"/>
                </a:lnTo>
                <a:lnTo>
                  <a:pt x="2387803" y="82222"/>
                </a:lnTo>
                <a:cubicBezTo>
                  <a:pt x="3461407" y="807534"/>
                  <a:pt x="4167271" y="2035835"/>
                  <a:pt x="4167271" y="3429000"/>
                </a:cubicBezTo>
                <a:cubicBezTo>
                  <a:pt x="4167271" y="4822165"/>
                  <a:pt x="3461407" y="6050467"/>
                  <a:pt x="2387803" y="6775779"/>
                </a:cubicBezTo>
                <a:lnTo>
                  <a:pt x="2259550" y="6858000"/>
                </a:lnTo>
                <a:lnTo>
                  <a:pt x="0" y="6858000"/>
                </a:lnTo>
                <a:close/>
              </a:path>
            </a:pathLst>
          </a:custGeom>
          <a:solidFill>
            <a:schemeClr val="accent2"/>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 name="Title 1"/>
          <p:cNvSpPr>
            <a:spLocks noGrp="1"/>
          </p:cNvSpPr>
          <p:nvPr>
            <p:ph type="title"/>
          </p:nvPr>
        </p:nvSpPr>
        <p:spPr>
          <a:xfrm>
            <a:off x="686834" y="1153572"/>
            <a:ext cx="3200400" cy="4461163"/>
          </a:xfrm>
        </p:spPr>
        <p:txBody>
          <a:bodyPr>
            <a:normAutofit/>
          </a:bodyPr>
          <a:lstStyle/>
          <a:p>
            <a:r>
              <a:rPr lang="en-US" dirty="0">
                <a:solidFill>
                  <a:srgbClr val="FFFFFF"/>
                </a:solidFill>
              </a:rPr>
              <a:t>Partanen v. </a:t>
            </a:r>
            <a:r>
              <a:rPr lang="en-US" dirty="0" err="1">
                <a:solidFill>
                  <a:srgbClr val="FFFFFF"/>
                </a:solidFill>
              </a:rPr>
              <a:t>Gallager</a:t>
            </a:r>
            <a:r>
              <a:rPr lang="en-US" dirty="0">
                <a:solidFill>
                  <a:srgbClr val="FFFFFF"/>
                </a:solidFill>
              </a:rPr>
              <a:t>, 476 Mass. 632 (2016)</a:t>
            </a:r>
          </a:p>
        </p:txBody>
      </p:sp>
      <p:sp>
        <p:nvSpPr>
          <p:cNvPr id="12" name="Arc 11">
            <a:extLst>
              <a:ext uri="{FF2B5EF4-FFF2-40B4-BE49-F238E27FC236}">
                <a16:creationId xmlns:a16="http://schemas.microsoft.com/office/drawing/2014/main" id="{081E4A58-353D-44AE-B2FC-2A74E2E400F7}"/>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flipV="1">
            <a:off x="7550402" y="2455479"/>
            <a:ext cx="4083433" cy="4083433"/>
          </a:xfrm>
          <a:prstGeom prst="arc">
            <a:avLst/>
          </a:prstGeom>
          <a:ln w="127000" cap="rnd">
            <a:solidFill>
              <a:schemeClr val="accent4"/>
            </a:solidFill>
            <a:prstDash val="dash"/>
          </a:ln>
        </p:spPr>
        <p:style>
          <a:lnRef idx="1">
            <a:schemeClr val="accent1"/>
          </a:lnRef>
          <a:fillRef idx="0">
            <a:schemeClr val="accent1"/>
          </a:fillRef>
          <a:effectRef idx="0">
            <a:schemeClr val="accent1"/>
          </a:effectRef>
          <a:fontRef idx="minor">
            <a:schemeClr val="tx1"/>
          </a:fontRef>
        </p:style>
        <p:txBody>
          <a:bodyPr rtlCol="0" anchor="ctr"/>
          <a:lstStyle/>
          <a:p>
            <a:pPr algn="ctr"/>
            <a:endParaRPr lang="en-US"/>
          </a:p>
        </p:txBody>
      </p:sp>
      <p:sp>
        <p:nvSpPr>
          <p:cNvPr id="3" name="Content Placeholder 2"/>
          <p:cNvSpPr>
            <a:spLocks noGrp="1"/>
          </p:cNvSpPr>
          <p:nvPr>
            <p:ph idx="1"/>
          </p:nvPr>
        </p:nvSpPr>
        <p:spPr>
          <a:xfrm>
            <a:off x="4447308" y="591344"/>
            <a:ext cx="6906491" cy="5585619"/>
          </a:xfrm>
        </p:spPr>
        <p:txBody>
          <a:bodyPr anchor="ctr">
            <a:normAutofit/>
          </a:bodyPr>
          <a:lstStyle/>
          <a:p>
            <a:r>
              <a:rPr lang="en-US" dirty="0"/>
              <a:t>Seminal case on establishing parentage absent a biological relationship!</a:t>
            </a:r>
          </a:p>
          <a:p>
            <a:endParaRPr lang="en-US" dirty="0"/>
          </a:p>
          <a:p>
            <a:pPr marL="0" indent="0">
              <a:buNone/>
            </a:pPr>
            <a:r>
              <a:rPr lang="en-US" dirty="0"/>
              <a:t>Facts:</a:t>
            </a:r>
          </a:p>
          <a:p>
            <a:pPr marL="0" indent="0">
              <a:buNone/>
            </a:pPr>
            <a:endParaRPr lang="en-US" dirty="0"/>
          </a:p>
          <a:p>
            <a:pPr marL="0" indent="0">
              <a:buNone/>
            </a:pPr>
            <a:r>
              <a:rPr lang="en-US" dirty="0"/>
              <a:t>Holding: an individual who has lived with a child and the child’s parent and together with that parent has held themselves out to be the child’s parent can file a claim for adjudication of parentage pursuant to M.G.L. c. 209C.</a:t>
            </a:r>
          </a:p>
        </p:txBody>
      </p:sp>
    </p:spTree>
    <p:extLst>
      <p:ext uri="{BB962C8B-B14F-4D97-AF65-F5344CB8AC3E}">
        <p14:creationId xmlns:p14="http://schemas.microsoft.com/office/powerpoint/2010/main" val="3730249594"/>
      </p:ext>
    </p:extLst>
  </p:cSld>
  <p:clrMapOvr>
    <a:masterClrMapping/>
  </p:clrMapOvr>
</p:sld>
</file>

<file path=ppt/slides/slide44.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useBgFill="1">
        <p:nvSpPr>
          <p:cNvPr id="8" name="Rectangle 7">
            <a:extLst>
              <a:ext uri="{FF2B5EF4-FFF2-40B4-BE49-F238E27FC236}">
                <a16:creationId xmlns:a16="http://schemas.microsoft.com/office/drawing/2014/main" id="{907EF6B7-1338-4443-8C46-6A318D952DFD}"/>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3048" y="0"/>
            <a:ext cx="12188952" cy="6858000"/>
          </a:xfrm>
          <a:prstGeom prst="rect">
            <a:avLst/>
          </a:prstGeom>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0" name="Freeform: Shape 9">
            <a:extLst>
              <a:ext uri="{FF2B5EF4-FFF2-40B4-BE49-F238E27FC236}">
                <a16:creationId xmlns:a16="http://schemas.microsoft.com/office/drawing/2014/main" id="{DAAE4CDD-124C-4DCF-9584-B6033B545DD5}"/>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1" y="0"/>
            <a:ext cx="4167271" cy="6858000"/>
          </a:xfrm>
          <a:custGeom>
            <a:avLst/>
            <a:gdLst>
              <a:gd name="connsiteX0" fmla="*/ 0 w 4167271"/>
              <a:gd name="connsiteY0" fmla="*/ 0 h 6858000"/>
              <a:gd name="connsiteX1" fmla="*/ 2259550 w 4167271"/>
              <a:gd name="connsiteY1" fmla="*/ 0 h 6858000"/>
              <a:gd name="connsiteX2" fmla="*/ 2387803 w 4167271"/>
              <a:gd name="connsiteY2" fmla="*/ 82222 h 6858000"/>
              <a:gd name="connsiteX3" fmla="*/ 4167271 w 4167271"/>
              <a:gd name="connsiteY3" fmla="*/ 3429000 h 6858000"/>
              <a:gd name="connsiteX4" fmla="*/ 2387803 w 4167271"/>
              <a:gd name="connsiteY4" fmla="*/ 6775779 h 6858000"/>
              <a:gd name="connsiteX5" fmla="*/ 2259550 w 4167271"/>
              <a:gd name="connsiteY5" fmla="*/ 6858000 h 6858000"/>
              <a:gd name="connsiteX6" fmla="*/ 0 w 4167271"/>
              <a:gd name="connsiteY6" fmla="*/ 6858000 h 6858000"/>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Lst>
            <a:rect l="l" t="t" r="r" b="b"/>
            <a:pathLst>
              <a:path w="4167271" h="6858000">
                <a:moveTo>
                  <a:pt x="0" y="0"/>
                </a:moveTo>
                <a:lnTo>
                  <a:pt x="2259550" y="0"/>
                </a:lnTo>
                <a:lnTo>
                  <a:pt x="2387803" y="82222"/>
                </a:lnTo>
                <a:cubicBezTo>
                  <a:pt x="3461407" y="807534"/>
                  <a:pt x="4167271" y="2035835"/>
                  <a:pt x="4167271" y="3429000"/>
                </a:cubicBezTo>
                <a:cubicBezTo>
                  <a:pt x="4167271" y="4822165"/>
                  <a:pt x="3461407" y="6050467"/>
                  <a:pt x="2387803" y="6775779"/>
                </a:cubicBezTo>
                <a:lnTo>
                  <a:pt x="2259550" y="6858000"/>
                </a:lnTo>
                <a:lnTo>
                  <a:pt x="0" y="6858000"/>
                </a:lnTo>
                <a:close/>
              </a:path>
            </a:pathLst>
          </a:custGeom>
          <a:solidFill>
            <a:schemeClr val="accent2"/>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 name="Title 1"/>
          <p:cNvSpPr>
            <a:spLocks noGrp="1"/>
          </p:cNvSpPr>
          <p:nvPr>
            <p:ph type="title"/>
          </p:nvPr>
        </p:nvSpPr>
        <p:spPr>
          <a:xfrm>
            <a:off x="686834" y="1153572"/>
            <a:ext cx="3200400" cy="4461163"/>
          </a:xfrm>
        </p:spPr>
        <p:txBody>
          <a:bodyPr>
            <a:normAutofit/>
          </a:bodyPr>
          <a:lstStyle/>
          <a:p>
            <a:r>
              <a:rPr lang="en-US">
                <a:solidFill>
                  <a:srgbClr val="FFFFFF"/>
                </a:solidFill>
              </a:rPr>
              <a:t>M.G.L. c. 209C (6)(a)(4)</a:t>
            </a:r>
          </a:p>
        </p:txBody>
      </p:sp>
      <p:sp>
        <p:nvSpPr>
          <p:cNvPr id="12" name="Arc 11">
            <a:extLst>
              <a:ext uri="{FF2B5EF4-FFF2-40B4-BE49-F238E27FC236}">
                <a16:creationId xmlns:a16="http://schemas.microsoft.com/office/drawing/2014/main" id="{081E4A58-353D-44AE-B2FC-2A74E2E400F7}"/>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flipV="1">
            <a:off x="7550402" y="2455479"/>
            <a:ext cx="4083433" cy="4083433"/>
          </a:xfrm>
          <a:prstGeom prst="arc">
            <a:avLst/>
          </a:prstGeom>
          <a:ln w="127000" cap="rnd">
            <a:solidFill>
              <a:schemeClr val="accent4"/>
            </a:solidFill>
            <a:prstDash val="dash"/>
          </a:ln>
        </p:spPr>
        <p:style>
          <a:lnRef idx="1">
            <a:schemeClr val="accent1"/>
          </a:lnRef>
          <a:fillRef idx="0">
            <a:schemeClr val="accent1"/>
          </a:fillRef>
          <a:effectRef idx="0">
            <a:schemeClr val="accent1"/>
          </a:effectRef>
          <a:fontRef idx="minor">
            <a:schemeClr val="tx1"/>
          </a:fontRef>
        </p:style>
        <p:txBody>
          <a:bodyPr rtlCol="0" anchor="ctr"/>
          <a:lstStyle/>
          <a:p>
            <a:pPr algn="ctr"/>
            <a:endParaRPr lang="en-US"/>
          </a:p>
        </p:txBody>
      </p:sp>
      <p:sp>
        <p:nvSpPr>
          <p:cNvPr id="3" name="Content Placeholder 2"/>
          <p:cNvSpPr>
            <a:spLocks noGrp="1"/>
          </p:cNvSpPr>
          <p:nvPr>
            <p:ph idx="1"/>
          </p:nvPr>
        </p:nvSpPr>
        <p:spPr>
          <a:xfrm>
            <a:off x="4447308" y="591344"/>
            <a:ext cx="6906491" cy="5585619"/>
          </a:xfrm>
        </p:spPr>
        <p:txBody>
          <a:bodyPr anchor="ctr">
            <a:normAutofit/>
          </a:bodyPr>
          <a:lstStyle/>
          <a:p>
            <a:r>
              <a:rPr lang="en-US" dirty="0"/>
              <a:t>applies to children born to same sex couples who do not have biological ties with their children.</a:t>
            </a:r>
          </a:p>
          <a:p>
            <a:endParaRPr lang="en-US" dirty="0"/>
          </a:p>
          <a:p>
            <a:pPr lvl="0"/>
            <a:r>
              <a:rPr lang="en-US" dirty="0"/>
              <a:t>Two prong burden to establish presumed parent status pursuant to 209C 6(a)(4)- </a:t>
            </a:r>
          </a:p>
          <a:p>
            <a:pPr lvl="1"/>
            <a:r>
              <a:rPr lang="en-US" dirty="0"/>
              <a:t>Child is born to parents who are not married to one another</a:t>
            </a:r>
          </a:p>
          <a:p>
            <a:pPr lvl="1"/>
            <a:r>
              <a:rPr lang="en-US" dirty="0"/>
              <a:t>The presumed parent, together with the other parent received the child into their home and held out the child as their child.</a:t>
            </a:r>
          </a:p>
          <a:p>
            <a:endParaRPr lang="en-US" dirty="0"/>
          </a:p>
        </p:txBody>
      </p:sp>
    </p:spTree>
    <p:extLst>
      <p:ext uri="{BB962C8B-B14F-4D97-AF65-F5344CB8AC3E}">
        <p14:creationId xmlns:p14="http://schemas.microsoft.com/office/powerpoint/2010/main" val="4122727382"/>
      </p:ext>
    </p:extLst>
  </p:cSld>
  <p:clrMapOvr>
    <a:masterClrMapping/>
  </p:clrMapOvr>
</p:sld>
</file>

<file path=ppt/slides/slide45.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useBgFill="1">
        <p:nvSpPr>
          <p:cNvPr id="8" name="Rectangle 7">
            <a:extLst>
              <a:ext uri="{FF2B5EF4-FFF2-40B4-BE49-F238E27FC236}">
                <a16:creationId xmlns:a16="http://schemas.microsoft.com/office/drawing/2014/main" id="{907EF6B7-1338-4443-8C46-6A318D952DFD}"/>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3048" y="0"/>
            <a:ext cx="12188952" cy="6858000"/>
          </a:xfrm>
          <a:prstGeom prst="rect">
            <a:avLst/>
          </a:prstGeom>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0" name="Freeform: Shape 9">
            <a:extLst>
              <a:ext uri="{FF2B5EF4-FFF2-40B4-BE49-F238E27FC236}">
                <a16:creationId xmlns:a16="http://schemas.microsoft.com/office/drawing/2014/main" id="{DAAE4CDD-124C-4DCF-9584-B6033B545DD5}"/>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1" y="0"/>
            <a:ext cx="4167271" cy="6858000"/>
          </a:xfrm>
          <a:custGeom>
            <a:avLst/>
            <a:gdLst>
              <a:gd name="connsiteX0" fmla="*/ 0 w 4167271"/>
              <a:gd name="connsiteY0" fmla="*/ 0 h 6858000"/>
              <a:gd name="connsiteX1" fmla="*/ 2259550 w 4167271"/>
              <a:gd name="connsiteY1" fmla="*/ 0 h 6858000"/>
              <a:gd name="connsiteX2" fmla="*/ 2387803 w 4167271"/>
              <a:gd name="connsiteY2" fmla="*/ 82222 h 6858000"/>
              <a:gd name="connsiteX3" fmla="*/ 4167271 w 4167271"/>
              <a:gd name="connsiteY3" fmla="*/ 3429000 h 6858000"/>
              <a:gd name="connsiteX4" fmla="*/ 2387803 w 4167271"/>
              <a:gd name="connsiteY4" fmla="*/ 6775779 h 6858000"/>
              <a:gd name="connsiteX5" fmla="*/ 2259550 w 4167271"/>
              <a:gd name="connsiteY5" fmla="*/ 6858000 h 6858000"/>
              <a:gd name="connsiteX6" fmla="*/ 0 w 4167271"/>
              <a:gd name="connsiteY6" fmla="*/ 6858000 h 6858000"/>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Lst>
            <a:rect l="l" t="t" r="r" b="b"/>
            <a:pathLst>
              <a:path w="4167271" h="6858000">
                <a:moveTo>
                  <a:pt x="0" y="0"/>
                </a:moveTo>
                <a:lnTo>
                  <a:pt x="2259550" y="0"/>
                </a:lnTo>
                <a:lnTo>
                  <a:pt x="2387803" y="82222"/>
                </a:lnTo>
                <a:cubicBezTo>
                  <a:pt x="3461407" y="807534"/>
                  <a:pt x="4167271" y="2035835"/>
                  <a:pt x="4167271" y="3429000"/>
                </a:cubicBezTo>
                <a:cubicBezTo>
                  <a:pt x="4167271" y="4822165"/>
                  <a:pt x="3461407" y="6050467"/>
                  <a:pt x="2387803" y="6775779"/>
                </a:cubicBezTo>
                <a:lnTo>
                  <a:pt x="2259550" y="6858000"/>
                </a:lnTo>
                <a:lnTo>
                  <a:pt x="0" y="6858000"/>
                </a:lnTo>
                <a:close/>
              </a:path>
            </a:pathLst>
          </a:custGeom>
          <a:solidFill>
            <a:schemeClr val="accent2"/>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 name="Title 1"/>
          <p:cNvSpPr>
            <a:spLocks noGrp="1"/>
          </p:cNvSpPr>
          <p:nvPr>
            <p:ph type="title"/>
          </p:nvPr>
        </p:nvSpPr>
        <p:spPr>
          <a:xfrm>
            <a:off x="686834" y="1153572"/>
            <a:ext cx="3200400" cy="4461163"/>
          </a:xfrm>
        </p:spPr>
        <p:txBody>
          <a:bodyPr>
            <a:normAutofit/>
          </a:bodyPr>
          <a:lstStyle/>
          <a:p>
            <a:r>
              <a:rPr lang="en-US">
                <a:solidFill>
                  <a:srgbClr val="FFFFFF"/>
                </a:solidFill>
              </a:rPr>
              <a:t>De Facto Parents</a:t>
            </a:r>
          </a:p>
        </p:txBody>
      </p:sp>
      <p:sp>
        <p:nvSpPr>
          <p:cNvPr id="12" name="Arc 11">
            <a:extLst>
              <a:ext uri="{FF2B5EF4-FFF2-40B4-BE49-F238E27FC236}">
                <a16:creationId xmlns:a16="http://schemas.microsoft.com/office/drawing/2014/main" id="{081E4A58-353D-44AE-B2FC-2A74E2E400F7}"/>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flipV="1">
            <a:off x="7550402" y="2455479"/>
            <a:ext cx="4083433" cy="4083433"/>
          </a:xfrm>
          <a:prstGeom prst="arc">
            <a:avLst/>
          </a:prstGeom>
          <a:ln w="127000" cap="rnd">
            <a:solidFill>
              <a:schemeClr val="accent4"/>
            </a:solidFill>
            <a:prstDash val="dash"/>
          </a:ln>
        </p:spPr>
        <p:style>
          <a:lnRef idx="1">
            <a:schemeClr val="accent1"/>
          </a:lnRef>
          <a:fillRef idx="0">
            <a:schemeClr val="accent1"/>
          </a:fillRef>
          <a:effectRef idx="0">
            <a:schemeClr val="accent1"/>
          </a:effectRef>
          <a:fontRef idx="minor">
            <a:schemeClr val="tx1"/>
          </a:fontRef>
        </p:style>
        <p:txBody>
          <a:bodyPr rtlCol="0" anchor="ctr"/>
          <a:lstStyle/>
          <a:p>
            <a:pPr algn="ctr"/>
            <a:endParaRPr lang="en-US"/>
          </a:p>
        </p:txBody>
      </p:sp>
      <p:sp>
        <p:nvSpPr>
          <p:cNvPr id="3" name="Content Placeholder 2"/>
          <p:cNvSpPr>
            <a:spLocks noGrp="1"/>
          </p:cNvSpPr>
          <p:nvPr>
            <p:ph idx="1"/>
          </p:nvPr>
        </p:nvSpPr>
        <p:spPr>
          <a:xfrm>
            <a:off x="4221928" y="591344"/>
            <a:ext cx="7024549" cy="6218831"/>
          </a:xfrm>
        </p:spPr>
        <p:txBody>
          <a:bodyPr anchor="ctr">
            <a:normAutofit lnSpcReduction="10000"/>
          </a:bodyPr>
          <a:lstStyle/>
          <a:p>
            <a:endParaRPr lang="en-US" sz="2400" dirty="0"/>
          </a:p>
          <a:p>
            <a:endParaRPr lang="en-US" sz="2400" dirty="0"/>
          </a:p>
          <a:p>
            <a:r>
              <a:rPr lang="en-US" sz="2400" dirty="0"/>
              <a:t>Definition of De Facto parent: The De Facto parent resides with the child and with the consent and encouragement of the legal parent performs a share of the caretaking functions at least as great as the legal parent.  The de-facto parent shapes the child’s daily routine, addresses their developmental needs, disciplines the child, provides for their education and medical care and serves as a moral guide.</a:t>
            </a:r>
            <a:endParaRPr lang="en-US" dirty="0">
              <a:cs typeface="Calibri"/>
            </a:endParaRPr>
          </a:p>
          <a:p>
            <a:endParaRPr lang="en-US" sz="2400" dirty="0"/>
          </a:p>
          <a:p>
            <a:r>
              <a:rPr lang="en-US" sz="2400" dirty="0"/>
              <a:t>Leading cases on establishing De Facto parentage: E.N.O v. L.M.M 429 Mass 824 (1999) and Youmans v. Ramos 429 Mass 774 (1999)</a:t>
            </a:r>
            <a:endParaRPr lang="en-US" sz="2400" dirty="0">
              <a:cs typeface="Calibri"/>
            </a:endParaRPr>
          </a:p>
          <a:p>
            <a:endParaRPr lang="en-US" sz="2400" dirty="0"/>
          </a:p>
          <a:p>
            <a:r>
              <a:rPr lang="en-US" sz="2400" dirty="0"/>
              <a:t>De Facto parent is determined on a case by case basis and is very fact specific.</a:t>
            </a:r>
            <a:endParaRPr lang="en-US" sz="2400" dirty="0">
              <a:cs typeface="Calibri"/>
            </a:endParaRPr>
          </a:p>
          <a:p>
            <a:endParaRPr lang="en-US" sz="2400" dirty="0"/>
          </a:p>
          <a:p>
            <a:endParaRPr lang="en-US" sz="2400" dirty="0"/>
          </a:p>
          <a:p>
            <a:endParaRPr lang="en-US" sz="2400" dirty="0"/>
          </a:p>
        </p:txBody>
      </p:sp>
    </p:spTree>
    <p:extLst>
      <p:ext uri="{BB962C8B-B14F-4D97-AF65-F5344CB8AC3E}">
        <p14:creationId xmlns:p14="http://schemas.microsoft.com/office/powerpoint/2010/main" val="3025936155"/>
      </p:ext>
    </p:extLst>
  </p:cSld>
  <p:clrMapOvr>
    <a:masterClrMapping/>
  </p:clrMapOvr>
</p:sld>
</file>

<file path=ppt/slides/slide46.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useBgFill="1">
        <p:nvSpPr>
          <p:cNvPr id="9" name="Rectangle 8">
            <a:extLst>
              <a:ext uri="{FF2B5EF4-FFF2-40B4-BE49-F238E27FC236}">
                <a16:creationId xmlns:a16="http://schemas.microsoft.com/office/drawing/2014/main" id="{2E442304-DDBD-4F7B-8017-36BCC863FB40}"/>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0" y="0"/>
            <a:ext cx="12188952" cy="6858000"/>
          </a:xfrm>
          <a:prstGeom prst="rect">
            <a:avLst/>
          </a:prstGeom>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 name="Title 1">
            <a:extLst>
              <a:ext uri="{FF2B5EF4-FFF2-40B4-BE49-F238E27FC236}">
                <a16:creationId xmlns:a16="http://schemas.microsoft.com/office/drawing/2014/main" id="{E7BEBFA7-8CC8-6995-4512-E70C29F2E5A4}"/>
              </a:ext>
            </a:extLst>
          </p:cNvPr>
          <p:cNvSpPr>
            <a:spLocks noGrp="1"/>
          </p:cNvSpPr>
          <p:nvPr>
            <p:ph type="title"/>
          </p:nvPr>
        </p:nvSpPr>
        <p:spPr>
          <a:xfrm>
            <a:off x="635000" y="640823"/>
            <a:ext cx="3418659" cy="5583148"/>
          </a:xfrm>
        </p:spPr>
        <p:txBody>
          <a:bodyPr anchor="ctr">
            <a:normAutofit/>
          </a:bodyPr>
          <a:lstStyle/>
          <a:p>
            <a:r>
              <a:rPr lang="en-US" sz="5400"/>
              <a:t>What caretaking functions are relevant?</a:t>
            </a:r>
          </a:p>
        </p:txBody>
      </p:sp>
      <p:sp>
        <p:nvSpPr>
          <p:cNvPr id="11" name="sketch line">
            <a:extLst>
              <a:ext uri="{FF2B5EF4-FFF2-40B4-BE49-F238E27FC236}">
                <a16:creationId xmlns:a16="http://schemas.microsoft.com/office/drawing/2014/main" id="{5E107275-3853-46FD-A241-DE4355A42675}"/>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rot="5400000">
            <a:off x="1627450" y="3462719"/>
            <a:ext cx="5410200" cy="18288"/>
          </a:xfrm>
          <a:custGeom>
            <a:avLst/>
            <a:gdLst>
              <a:gd name="connsiteX0" fmla="*/ 0 w 5410200"/>
              <a:gd name="connsiteY0" fmla="*/ 0 h 18288"/>
              <a:gd name="connsiteX1" fmla="*/ 568071 w 5410200"/>
              <a:gd name="connsiteY1" fmla="*/ 0 h 18288"/>
              <a:gd name="connsiteX2" fmla="*/ 1298448 w 5410200"/>
              <a:gd name="connsiteY2" fmla="*/ 0 h 18288"/>
              <a:gd name="connsiteX3" fmla="*/ 1920621 w 5410200"/>
              <a:gd name="connsiteY3" fmla="*/ 0 h 18288"/>
              <a:gd name="connsiteX4" fmla="*/ 2488692 w 5410200"/>
              <a:gd name="connsiteY4" fmla="*/ 0 h 18288"/>
              <a:gd name="connsiteX5" fmla="*/ 3219069 w 5410200"/>
              <a:gd name="connsiteY5" fmla="*/ 0 h 18288"/>
              <a:gd name="connsiteX6" fmla="*/ 3895344 w 5410200"/>
              <a:gd name="connsiteY6" fmla="*/ 0 h 18288"/>
              <a:gd name="connsiteX7" fmla="*/ 4571619 w 5410200"/>
              <a:gd name="connsiteY7" fmla="*/ 0 h 18288"/>
              <a:gd name="connsiteX8" fmla="*/ 5410200 w 5410200"/>
              <a:gd name="connsiteY8" fmla="*/ 0 h 18288"/>
              <a:gd name="connsiteX9" fmla="*/ 5410200 w 5410200"/>
              <a:gd name="connsiteY9" fmla="*/ 18288 h 18288"/>
              <a:gd name="connsiteX10" fmla="*/ 4842129 w 5410200"/>
              <a:gd name="connsiteY10" fmla="*/ 18288 h 18288"/>
              <a:gd name="connsiteX11" fmla="*/ 4328160 w 5410200"/>
              <a:gd name="connsiteY11" fmla="*/ 18288 h 18288"/>
              <a:gd name="connsiteX12" fmla="*/ 3597783 w 5410200"/>
              <a:gd name="connsiteY12" fmla="*/ 18288 h 18288"/>
              <a:gd name="connsiteX13" fmla="*/ 3029712 w 5410200"/>
              <a:gd name="connsiteY13" fmla="*/ 18288 h 18288"/>
              <a:gd name="connsiteX14" fmla="*/ 2299335 w 5410200"/>
              <a:gd name="connsiteY14" fmla="*/ 18288 h 18288"/>
              <a:gd name="connsiteX15" fmla="*/ 1514856 w 5410200"/>
              <a:gd name="connsiteY15" fmla="*/ 18288 h 18288"/>
              <a:gd name="connsiteX16" fmla="*/ 892683 w 5410200"/>
              <a:gd name="connsiteY16" fmla="*/ 18288 h 18288"/>
              <a:gd name="connsiteX17" fmla="*/ 0 w 5410200"/>
              <a:gd name="connsiteY17" fmla="*/ 18288 h 18288"/>
              <a:gd name="connsiteX18" fmla="*/ 0 w 5410200"/>
              <a:gd name="connsiteY18" fmla="*/ 0 h 18288"/>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 ang="0">
                <a:pos x="connsiteX12" y="connsiteY12"/>
              </a:cxn>
              <a:cxn ang="0">
                <a:pos x="connsiteX13" y="connsiteY13"/>
              </a:cxn>
              <a:cxn ang="0">
                <a:pos x="connsiteX14" y="connsiteY14"/>
              </a:cxn>
              <a:cxn ang="0">
                <a:pos x="connsiteX15" y="connsiteY15"/>
              </a:cxn>
              <a:cxn ang="0">
                <a:pos x="connsiteX16" y="connsiteY16"/>
              </a:cxn>
              <a:cxn ang="0">
                <a:pos x="connsiteX17" y="connsiteY17"/>
              </a:cxn>
              <a:cxn ang="0">
                <a:pos x="connsiteX18" y="connsiteY18"/>
              </a:cxn>
            </a:cxnLst>
            <a:rect l="l" t="t" r="r" b="b"/>
            <a:pathLst>
              <a:path w="5410200" h="18288" fill="none" extrusionOk="0">
                <a:moveTo>
                  <a:pt x="0" y="0"/>
                </a:moveTo>
                <a:cubicBezTo>
                  <a:pt x="163050" y="-18707"/>
                  <a:pt x="319321" y="-16364"/>
                  <a:pt x="568071" y="0"/>
                </a:cubicBezTo>
                <a:cubicBezTo>
                  <a:pt x="816821" y="16364"/>
                  <a:pt x="1013224" y="-7268"/>
                  <a:pt x="1298448" y="0"/>
                </a:cubicBezTo>
                <a:cubicBezTo>
                  <a:pt x="1583672" y="7268"/>
                  <a:pt x="1631711" y="-3367"/>
                  <a:pt x="1920621" y="0"/>
                </a:cubicBezTo>
                <a:cubicBezTo>
                  <a:pt x="2209531" y="3367"/>
                  <a:pt x="2364420" y="-19184"/>
                  <a:pt x="2488692" y="0"/>
                </a:cubicBezTo>
                <a:cubicBezTo>
                  <a:pt x="2612964" y="19184"/>
                  <a:pt x="3023298" y="-34627"/>
                  <a:pt x="3219069" y="0"/>
                </a:cubicBezTo>
                <a:cubicBezTo>
                  <a:pt x="3414840" y="34627"/>
                  <a:pt x="3656810" y="24043"/>
                  <a:pt x="3895344" y="0"/>
                </a:cubicBezTo>
                <a:cubicBezTo>
                  <a:pt x="4133879" y="-24043"/>
                  <a:pt x="4393984" y="-19577"/>
                  <a:pt x="4571619" y="0"/>
                </a:cubicBezTo>
                <a:cubicBezTo>
                  <a:pt x="4749255" y="19577"/>
                  <a:pt x="5179928" y="-6281"/>
                  <a:pt x="5410200" y="0"/>
                </a:cubicBezTo>
                <a:cubicBezTo>
                  <a:pt x="5410730" y="6954"/>
                  <a:pt x="5410934" y="12839"/>
                  <a:pt x="5410200" y="18288"/>
                </a:cubicBezTo>
                <a:cubicBezTo>
                  <a:pt x="5139060" y="6751"/>
                  <a:pt x="5121593" y="31035"/>
                  <a:pt x="4842129" y="18288"/>
                </a:cubicBezTo>
                <a:cubicBezTo>
                  <a:pt x="4562665" y="5541"/>
                  <a:pt x="4448273" y="9487"/>
                  <a:pt x="4328160" y="18288"/>
                </a:cubicBezTo>
                <a:cubicBezTo>
                  <a:pt x="4208047" y="27089"/>
                  <a:pt x="3760936" y="22567"/>
                  <a:pt x="3597783" y="18288"/>
                </a:cubicBezTo>
                <a:cubicBezTo>
                  <a:pt x="3434630" y="14009"/>
                  <a:pt x="3299718" y="33213"/>
                  <a:pt x="3029712" y="18288"/>
                </a:cubicBezTo>
                <a:cubicBezTo>
                  <a:pt x="2759706" y="3363"/>
                  <a:pt x="2640159" y="27394"/>
                  <a:pt x="2299335" y="18288"/>
                </a:cubicBezTo>
                <a:cubicBezTo>
                  <a:pt x="1958511" y="9182"/>
                  <a:pt x="1801186" y="28985"/>
                  <a:pt x="1514856" y="18288"/>
                </a:cubicBezTo>
                <a:cubicBezTo>
                  <a:pt x="1228526" y="7591"/>
                  <a:pt x="1063509" y="-5305"/>
                  <a:pt x="892683" y="18288"/>
                </a:cubicBezTo>
                <a:cubicBezTo>
                  <a:pt x="721857" y="41881"/>
                  <a:pt x="186945" y="-20897"/>
                  <a:pt x="0" y="18288"/>
                </a:cubicBezTo>
                <a:cubicBezTo>
                  <a:pt x="-570" y="9279"/>
                  <a:pt x="132" y="5100"/>
                  <a:pt x="0" y="0"/>
                </a:cubicBezTo>
                <a:close/>
              </a:path>
              <a:path w="5410200" h="18288" stroke="0" extrusionOk="0">
                <a:moveTo>
                  <a:pt x="0" y="0"/>
                </a:moveTo>
                <a:cubicBezTo>
                  <a:pt x="285096" y="-4925"/>
                  <a:pt x="376456" y="22268"/>
                  <a:pt x="622173" y="0"/>
                </a:cubicBezTo>
                <a:cubicBezTo>
                  <a:pt x="867890" y="-22268"/>
                  <a:pt x="1031392" y="7228"/>
                  <a:pt x="1136142" y="0"/>
                </a:cubicBezTo>
                <a:cubicBezTo>
                  <a:pt x="1240892" y="-7228"/>
                  <a:pt x="1561853" y="9877"/>
                  <a:pt x="1920621" y="0"/>
                </a:cubicBezTo>
                <a:cubicBezTo>
                  <a:pt x="2279389" y="-9877"/>
                  <a:pt x="2367255" y="19546"/>
                  <a:pt x="2542794" y="0"/>
                </a:cubicBezTo>
                <a:cubicBezTo>
                  <a:pt x="2718333" y="-19546"/>
                  <a:pt x="2866732" y="-22226"/>
                  <a:pt x="3164967" y="0"/>
                </a:cubicBezTo>
                <a:cubicBezTo>
                  <a:pt x="3463202" y="22226"/>
                  <a:pt x="3568055" y="-2765"/>
                  <a:pt x="3949446" y="0"/>
                </a:cubicBezTo>
                <a:cubicBezTo>
                  <a:pt x="4330837" y="2765"/>
                  <a:pt x="4287895" y="10557"/>
                  <a:pt x="4517517" y="0"/>
                </a:cubicBezTo>
                <a:cubicBezTo>
                  <a:pt x="4747139" y="-10557"/>
                  <a:pt x="5149588" y="8716"/>
                  <a:pt x="5410200" y="0"/>
                </a:cubicBezTo>
                <a:cubicBezTo>
                  <a:pt x="5409517" y="5414"/>
                  <a:pt x="5409480" y="12510"/>
                  <a:pt x="5410200" y="18288"/>
                </a:cubicBezTo>
                <a:cubicBezTo>
                  <a:pt x="5163327" y="41494"/>
                  <a:pt x="5008749" y="10693"/>
                  <a:pt x="4842129" y="18288"/>
                </a:cubicBezTo>
                <a:cubicBezTo>
                  <a:pt x="4675509" y="25883"/>
                  <a:pt x="4433401" y="-615"/>
                  <a:pt x="4165854" y="18288"/>
                </a:cubicBezTo>
                <a:cubicBezTo>
                  <a:pt x="3898308" y="37191"/>
                  <a:pt x="3809032" y="-8710"/>
                  <a:pt x="3543681" y="18288"/>
                </a:cubicBezTo>
                <a:cubicBezTo>
                  <a:pt x="3278330" y="45286"/>
                  <a:pt x="3073876" y="-15917"/>
                  <a:pt x="2759202" y="18288"/>
                </a:cubicBezTo>
                <a:cubicBezTo>
                  <a:pt x="2444528" y="52493"/>
                  <a:pt x="2204144" y="3372"/>
                  <a:pt x="1974723" y="18288"/>
                </a:cubicBezTo>
                <a:cubicBezTo>
                  <a:pt x="1745302" y="33204"/>
                  <a:pt x="1602335" y="31490"/>
                  <a:pt x="1406652" y="18288"/>
                </a:cubicBezTo>
                <a:cubicBezTo>
                  <a:pt x="1210969" y="5086"/>
                  <a:pt x="923948" y="3161"/>
                  <a:pt x="730377" y="18288"/>
                </a:cubicBezTo>
                <a:cubicBezTo>
                  <a:pt x="536806" y="33415"/>
                  <a:pt x="336496" y="-141"/>
                  <a:pt x="0" y="18288"/>
                </a:cubicBezTo>
                <a:cubicBezTo>
                  <a:pt x="-306" y="11061"/>
                  <a:pt x="-655" y="7751"/>
                  <a:pt x="0" y="0"/>
                </a:cubicBezTo>
                <a:close/>
              </a:path>
            </a:pathLst>
          </a:custGeom>
          <a:solidFill>
            <a:schemeClr val="accent2"/>
          </a:solidFill>
          <a:ln w="41275" cap="rnd">
            <a:solidFill>
              <a:schemeClr val="accent2"/>
            </a:solidFill>
            <a:round/>
            <a:extLst>
              <a:ext uri="{C807C97D-BFC1-408E-A445-0C87EB9F89A2}">
                <ask:lineSketchStyleProps xmlns:ask="http://schemas.microsoft.com/office/drawing/2018/sketchyshapes" sd="1219033472">
                  <a:prstGeom prst="rect">
                    <a:avLst/>
                  </a:prstGeom>
                  <ask:type>
                    <ask:lineSketchFreehand/>
                  </ask:type>
                </ask:lineSketchStyleProps>
              </a:ext>
            </a:extLst>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graphicFrame>
        <p:nvGraphicFramePr>
          <p:cNvPr id="5" name="Content Placeholder 2">
            <a:extLst>
              <a:ext uri="{FF2B5EF4-FFF2-40B4-BE49-F238E27FC236}">
                <a16:creationId xmlns:a16="http://schemas.microsoft.com/office/drawing/2014/main" id="{5BAEABF6-6E13-670C-0F4B-D952D29C0847}"/>
              </a:ext>
            </a:extLst>
          </p:cNvPr>
          <p:cNvGraphicFramePr>
            <a:graphicFrameLocks noGrp="1"/>
          </p:cNvGraphicFramePr>
          <p:nvPr>
            <p:ph idx="1"/>
            <p:extLst>
              <p:ext uri="{D42A27DB-BD31-4B8C-83A1-F6EECF244321}">
                <p14:modId xmlns:p14="http://schemas.microsoft.com/office/powerpoint/2010/main" val="3156480474"/>
              </p:ext>
            </p:extLst>
          </p:nvPr>
        </p:nvGraphicFramePr>
        <p:xfrm>
          <a:off x="4648018" y="640822"/>
          <a:ext cx="6900512" cy="5536141"/>
        </p:xfrm>
        <a:graphic>
          <a:graphicData uri="http://schemas.openxmlformats.org/drawingml/2006/diagram">
            <dgm:relIds xmlns:dgm="http://schemas.openxmlformats.org/drawingml/2006/diagram" xmlns:r="http://schemas.openxmlformats.org/officeDocument/2006/relationships" r:dm="rId2" r:lo="rId3" r:qs="rId4" r:cs="rId5"/>
          </a:graphicData>
        </a:graphic>
      </p:graphicFrame>
    </p:spTree>
    <p:extLst>
      <p:ext uri="{BB962C8B-B14F-4D97-AF65-F5344CB8AC3E}">
        <p14:creationId xmlns:p14="http://schemas.microsoft.com/office/powerpoint/2010/main" val="4192770777"/>
      </p:ext>
    </p:extLst>
  </p:cSld>
  <p:clrMapOvr>
    <a:masterClrMapping/>
  </p:clrMapOvr>
</p:sld>
</file>

<file path=ppt/slides/slide47.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useBgFill="1">
        <p:nvSpPr>
          <p:cNvPr id="8" name="Rectangle 7">
            <a:extLst>
              <a:ext uri="{FF2B5EF4-FFF2-40B4-BE49-F238E27FC236}">
                <a16:creationId xmlns:a16="http://schemas.microsoft.com/office/drawing/2014/main" id="{907EF6B7-1338-4443-8C46-6A318D952DFD}"/>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3048" y="0"/>
            <a:ext cx="12188952" cy="6858000"/>
          </a:xfrm>
          <a:prstGeom prst="rect">
            <a:avLst/>
          </a:prstGeom>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a:p>
            <a:pPr algn="ctr"/>
            <a:endParaRPr lang="en-US">
              <a:cs typeface="Calibri"/>
            </a:endParaRPr>
          </a:p>
        </p:txBody>
      </p:sp>
      <p:sp>
        <p:nvSpPr>
          <p:cNvPr id="10" name="Freeform: Shape 9">
            <a:extLst>
              <a:ext uri="{FF2B5EF4-FFF2-40B4-BE49-F238E27FC236}">
                <a16:creationId xmlns:a16="http://schemas.microsoft.com/office/drawing/2014/main" id="{DAAE4CDD-124C-4DCF-9584-B6033B545DD5}"/>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1" y="0"/>
            <a:ext cx="4167271" cy="6858000"/>
          </a:xfrm>
          <a:custGeom>
            <a:avLst/>
            <a:gdLst>
              <a:gd name="connsiteX0" fmla="*/ 0 w 4167271"/>
              <a:gd name="connsiteY0" fmla="*/ 0 h 6858000"/>
              <a:gd name="connsiteX1" fmla="*/ 2259550 w 4167271"/>
              <a:gd name="connsiteY1" fmla="*/ 0 h 6858000"/>
              <a:gd name="connsiteX2" fmla="*/ 2387803 w 4167271"/>
              <a:gd name="connsiteY2" fmla="*/ 82222 h 6858000"/>
              <a:gd name="connsiteX3" fmla="*/ 4167271 w 4167271"/>
              <a:gd name="connsiteY3" fmla="*/ 3429000 h 6858000"/>
              <a:gd name="connsiteX4" fmla="*/ 2387803 w 4167271"/>
              <a:gd name="connsiteY4" fmla="*/ 6775779 h 6858000"/>
              <a:gd name="connsiteX5" fmla="*/ 2259550 w 4167271"/>
              <a:gd name="connsiteY5" fmla="*/ 6858000 h 6858000"/>
              <a:gd name="connsiteX6" fmla="*/ 0 w 4167271"/>
              <a:gd name="connsiteY6" fmla="*/ 6858000 h 6858000"/>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Lst>
            <a:rect l="l" t="t" r="r" b="b"/>
            <a:pathLst>
              <a:path w="4167271" h="6858000">
                <a:moveTo>
                  <a:pt x="0" y="0"/>
                </a:moveTo>
                <a:lnTo>
                  <a:pt x="2259550" y="0"/>
                </a:lnTo>
                <a:lnTo>
                  <a:pt x="2387803" y="82222"/>
                </a:lnTo>
                <a:cubicBezTo>
                  <a:pt x="3461407" y="807534"/>
                  <a:pt x="4167271" y="2035835"/>
                  <a:pt x="4167271" y="3429000"/>
                </a:cubicBezTo>
                <a:cubicBezTo>
                  <a:pt x="4167271" y="4822165"/>
                  <a:pt x="3461407" y="6050467"/>
                  <a:pt x="2387803" y="6775779"/>
                </a:cubicBezTo>
                <a:lnTo>
                  <a:pt x="2259550" y="6858000"/>
                </a:lnTo>
                <a:lnTo>
                  <a:pt x="0" y="6858000"/>
                </a:lnTo>
                <a:close/>
              </a:path>
            </a:pathLst>
          </a:custGeom>
          <a:solidFill>
            <a:schemeClr val="accent2"/>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 name="Title 1">
            <a:extLst>
              <a:ext uri="{FF2B5EF4-FFF2-40B4-BE49-F238E27FC236}">
                <a16:creationId xmlns:a16="http://schemas.microsoft.com/office/drawing/2014/main" id="{F5185091-A9AC-51BD-3BC9-9FDEBE02FABE}"/>
              </a:ext>
            </a:extLst>
          </p:cNvPr>
          <p:cNvSpPr>
            <a:spLocks noGrp="1"/>
          </p:cNvSpPr>
          <p:nvPr>
            <p:ph type="title"/>
          </p:nvPr>
        </p:nvSpPr>
        <p:spPr>
          <a:xfrm>
            <a:off x="686834" y="1153572"/>
            <a:ext cx="3200400" cy="4461163"/>
          </a:xfrm>
        </p:spPr>
        <p:txBody>
          <a:bodyPr>
            <a:normAutofit/>
          </a:bodyPr>
          <a:lstStyle/>
          <a:p>
            <a:r>
              <a:rPr lang="en-US">
                <a:solidFill>
                  <a:srgbClr val="FFFFFF"/>
                </a:solidFill>
              </a:rPr>
              <a:t>Role of Legal Parent in the formation of the relationship</a:t>
            </a:r>
          </a:p>
        </p:txBody>
      </p:sp>
      <p:sp>
        <p:nvSpPr>
          <p:cNvPr id="12" name="Arc 11">
            <a:extLst>
              <a:ext uri="{FF2B5EF4-FFF2-40B4-BE49-F238E27FC236}">
                <a16:creationId xmlns:a16="http://schemas.microsoft.com/office/drawing/2014/main" id="{081E4A58-353D-44AE-B2FC-2A74E2E400F7}"/>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flipV="1">
            <a:off x="7550402" y="2455479"/>
            <a:ext cx="4083433" cy="4083433"/>
          </a:xfrm>
          <a:prstGeom prst="arc">
            <a:avLst/>
          </a:prstGeom>
          <a:ln w="127000" cap="rnd">
            <a:solidFill>
              <a:schemeClr val="accent4"/>
            </a:solidFill>
            <a:prstDash val="dash"/>
          </a:ln>
        </p:spPr>
        <p:style>
          <a:lnRef idx="1">
            <a:schemeClr val="accent1"/>
          </a:lnRef>
          <a:fillRef idx="0">
            <a:schemeClr val="accent1"/>
          </a:fillRef>
          <a:effectRef idx="0">
            <a:schemeClr val="accent1"/>
          </a:effectRef>
          <a:fontRef idx="minor">
            <a:schemeClr val="tx1"/>
          </a:fontRef>
        </p:style>
        <p:txBody>
          <a:bodyPr rtlCol="0" anchor="ctr"/>
          <a:lstStyle/>
          <a:p>
            <a:pPr algn="ctr"/>
            <a:endParaRPr lang="en-US"/>
          </a:p>
        </p:txBody>
      </p:sp>
      <p:sp>
        <p:nvSpPr>
          <p:cNvPr id="18" name="Content Placeholder 2">
            <a:extLst>
              <a:ext uri="{FF2B5EF4-FFF2-40B4-BE49-F238E27FC236}">
                <a16:creationId xmlns:a16="http://schemas.microsoft.com/office/drawing/2014/main" id="{890539FF-073B-65A8-84CD-33E97292DF18}"/>
              </a:ext>
            </a:extLst>
          </p:cNvPr>
          <p:cNvSpPr>
            <a:spLocks noGrp="1"/>
          </p:cNvSpPr>
          <p:nvPr>
            <p:ph idx="1"/>
          </p:nvPr>
        </p:nvSpPr>
        <p:spPr>
          <a:xfrm>
            <a:off x="4447308" y="591344"/>
            <a:ext cx="7131871" cy="5585619"/>
          </a:xfrm>
        </p:spPr>
        <p:txBody>
          <a:bodyPr anchor="ctr">
            <a:normAutofit/>
          </a:bodyPr>
          <a:lstStyle/>
          <a:p>
            <a:pPr marL="457200" lvl="1" indent="0">
              <a:spcBef>
                <a:spcPts val="0"/>
              </a:spcBef>
              <a:spcAft>
                <a:spcPts val="800"/>
              </a:spcAft>
              <a:buNone/>
            </a:pPr>
            <a:endParaRPr lang="en-US" dirty="0">
              <a:latin typeface="Calibri"/>
              <a:ea typeface="Calibri" panose="020F0502020204030204" pitchFamily="34" charset="0"/>
              <a:cs typeface="Times New Roman"/>
            </a:endParaRPr>
          </a:p>
          <a:p>
            <a:pPr marL="457200" marR="0" lvl="1" indent="0">
              <a:spcBef>
                <a:spcPts val="0"/>
              </a:spcBef>
              <a:spcAft>
                <a:spcPts val="800"/>
              </a:spcAft>
              <a:buNone/>
            </a:pPr>
            <a:r>
              <a:rPr lang="en-US" dirty="0">
                <a:effectLst/>
                <a:latin typeface="Calibri"/>
                <a:ea typeface="Calibri" panose="020F0502020204030204" pitchFamily="34" charset="0"/>
                <a:cs typeface="Times New Roman"/>
              </a:rPr>
              <a:t>Courts will consider the fact the legal parent voluntarily ceded parental responsibility of the child to the de-facto parent and what amount of parental responsibility the legal parent ceded to the de-facto parent.</a:t>
            </a:r>
            <a:endParaRPr lang="en-US" dirty="0">
              <a:latin typeface="Calibri"/>
              <a:cs typeface="Times New Roman"/>
            </a:endParaRPr>
          </a:p>
          <a:p>
            <a:pPr marL="457200" marR="0" lvl="1" indent="0">
              <a:spcBef>
                <a:spcPts val="0"/>
              </a:spcBef>
              <a:spcAft>
                <a:spcPts val="800"/>
              </a:spcAft>
              <a:buNone/>
            </a:pPr>
            <a:endParaRPr lang="en-US" dirty="0">
              <a:latin typeface="Calibri" panose="020F0502020204030204" pitchFamily="34" charset="0"/>
              <a:ea typeface="Calibri" panose="020F0502020204030204" pitchFamily="34" charset="0"/>
              <a:cs typeface="Times New Roman" panose="02020603050405020304" pitchFamily="18" charset="0"/>
            </a:endParaRPr>
          </a:p>
          <a:p>
            <a:pPr marL="457200" marR="0" lvl="1" indent="0">
              <a:spcBef>
                <a:spcPts val="0"/>
              </a:spcBef>
              <a:spcAft>
                <a:spcPts val="800"/>
              </a:spcAft>
              <a:buNone/>
            </a:pPr>
            <a:r>
              <a:rPr lang="en-US" dirty="0">
                <a:effectLst/>
                <a:latin typeface="Calibri"/>
                <a:ea typeface="Calibri" panose="020F0502020204030204" pitchFamily="34" charset="0"/>
                <a:cs typeface="Times New Roman"/>
              </a:rPr>
              <a:t>Currently, there is no specific length of time required to establish a significant parent-child relationship in Massachusetts- but ALI principles indicate a de-facto parent should have lived with a child for a significant period of time (no less than two years).</a:t>
            </a:r>
          </a:p>
          <a:p>
            <a:pPr marL="457200" marR="0" lvl="1" indent="0">
              <a:spcBef>
                <a:spcPts val="0"/>
              </a:spcBef>
              <a:spcAft>
                <a:spcPts val="800"/>
              </a:spcAft>
              <a:buNone/>
            </a:pPr>
            <a:endParaRPr lang="en-US" dirty="0">
              <a:effectLst/>
              <a:latin typeface="Calibri" panose="020F0502020204030204" pitchFamily="34" charset="0"/>
              <a:ea typeface="Calibri" panose="020F0502020204030204" pitchFamily="34" charset="0"/>
              <a:cs typeface="Times New Roman" panose="02020603050405020304" pitchFamily="18" charset="0"/>
            </a:endParaRPr>
          </a:p>
          <a:p>
            <a:pPr marL="457200" marR="0" lvl="1" indent="0">
              <a:spcBef>
                <a:spcPts val="0"/>
              </a:spcBef>
              <a:spcAft>
                <a:spcPts val="800"/>
              </a:spcAft>
              <a:buNone/>
            </a:pPr>
            <a:endParaRPr lang="en-US" dirty="0"/>
          </a:p>
        </p:txBody>
      </p:sp>
    </p:spTree>
    <p:extLst>
      <p:ext uri="{BB962C8B-B14F-4D97-AF65-F5344CB8AC3E}">
        <p14:creationId xmlns:p14="http://schemas.microsoft.com/office/powerpoint/2010/main" val="2231440039"/>
      </p:ext>
    </p:extLst>
  </p:cSld>
  <p:clrMapOvr>
    <a:masterClrMapping/>
  </p:clrMapOvr>
</p:sld>
</file>

<file path=ppt/slides/slide48.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useBgFill="1">
        <p:nvSpPr>
          <p:cNvPr id="8" name="Rectangle 7">
            <a:extLst>
              <a:ext uri="{FF2B5EF4-FFF2-40B4-BE49-F238E27FC236}">
                <a16:creationId xmlns:a16="http://schemas.microsoft.com/office/drawing/2014/main" id="{907EF6B7-1338-4443-8C46-6A318D952DFD}"/>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3048" y="0"/>
            <a:ext cx="12188952" cy="6858000"/>
          </a:xfrm>
          <a:prstGeom prst="rect">
            <a:avLst/>
          </a:prstGeom>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0" name="Freeform: Shape 9">
            <a:extLst>
              <a:ext uri="{FF2B5EF4-FFF2-40B4-BE49-F238E27FC236}">
                <a16:creationId xmlns:a16="http://schemas.microsoft.com/office/drawing/2014/main" id="{DAAE4CDD-124C-4DCF-9584-B6033B545DD5}"/>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1" y="0"/>
            <a:ext cx="4167271" cy="6858000"/>
          </a:xfrm>
          <a:custGeom>
            <a:avLst/>
            <a:gdLst>
              <a:gd name="connsiteX0" fmla="*/ 0 w 4167271"/>
              <a:gd name="connsiteY0" fmla="*/ 0 h 6858000"/>
              <a:gd name="connsiteX1" fmla="*/ 2259550 w 4167271"/>
              <a:gd name="connsiteY1" fmla="*/ 0 h 6858000"/>
              <a:gd name="connsiteX2" fmla="*/ 2387803 w 4167271"/>
              <a:gd name="connsiteY2" fmla="*/ 82222 h 6858000"/>
              <a:gd name="connsiteX3" fmla="*/ 4167271 w 4167271"/>
              <a:gd name="connsiteY3" fmla="*/ 3429000 h 6858000"/>
              <a:gd name="connsiteX4" fmla="*/ 2387803 w 4167271"/>
              <a:gd name="connsiteY4" fmla="*/ 6775779 h 6858000"/>
              <a:gd name="connsiteX5" fmla="*/ 2259550 w 4167271"/>
              <a:gd name="connsiteY5" fmla="*/ 6858000 h 6858000"/>
              <a:gd name="connsiteX6" fmla="*/ 0 w 4167271"/>
              <a:gd name="connsiteY6" fmla="*/ 6858000 h 6858000"/>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Lst>
            <a:rect l="l" t="t" r="r" b="b"/>
            <a:pathLst>
              <a:path w="4167271" h="6858000">
                <a:moveTo>
                  <a:pt x="0" y="0"/>
                </a:moveTo>
                <a:lnTo>
                  <a:pt x="2259550" y="0"/>
                </a:lnTo>
                <a:lnTo>
                  <a:pt x="2387803" y="82222"/>
                </a:lnTo>
                <a:cubicBezTo>
                  <a:pt x="3461407" y="807534"/>
                  <a:pt x="4167271" y="2035835"/>
                  <a:pt x="4167271" y="3429000"/>
                </a:cubicBezTo>
                <a:cubicBezTo>
                  <a:pt x="4167271" y="4822165"/>
                  <a:pt x="3461407" y="6050467"/>
                  <a:pt x="2387803" y="6775779"/>
                </a:cubicBezTo>
                <a:lnTo>
                  <a:pt x="2259550" y="6858000"/>
                </a:lnTo>
                <a:lnTo>
                  <a:pt x="0" y="6858000"/>
                </a:lnTo>
                <a:close/>
              </a:path>
            </a:pathLst>
          </a:custGeom>
          <a:solidFill>
            <a:schemeClr val="accent2"/>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 name="Title 1">
            <a:extLst>
              <a:ext uri="{FF2B5EF4-FFF2-40B4-BE49-F238E27FC236}">
                <a16:creationId xmlns:a16="http://schemas.microsoft.com/office/drawing/2014/main" id="{1278B711-04FA-EC3E-FE6F-9FE22941E23C}"/>
              </a:ext>
            </a:extLst>
          </p:cNvPr>
          <p:cNvSpPr>
            <a:spLocks noGrp="1"/>
          </p:cNvSpPr>
          <p:nvPr>
            <p:ph type="title"/>
          </p:nvPr>
        </p:nvSpPr>
        <p:spPr>
          <a:xfrm>
            <a:off x="686834" y="1153572"/>
            <a:ext cx="3200400" cy="4461163"/>
          </a:xfrm>
        </p:spPr>
        <p:txBody>
          <a:bodyPr>
            <a:normAutofit/>
          </a:bodyPr>
          <a:lstStyle/>
          <a:p>
            <a:r>
              <a:rPr lang="en-US">
                <a:solidFill>
                  <a:srgbClr val="FFFFFF"/>
                </a:solidFill>
              </a:rPr>
              <a:t>Process for Establishing De Facto Parent Status</a:t>
            </a:r>
          </a:p>
        </p:txBody>
      </p:sp>
      <p:sp>
        <p:nvSpPr>
          <p:cNvPr id="12" name="Arc 11">
            <a:extLst>
              <a:ext uri="{FF2B5EF4-FFF2-40B4-BE49-F238E27FC236}">
                <a16:creationId xmlns:a16="http://schemas.microsoft.com/office/drawing/2014/main" id="{081E4A58-353D-44AE-B2FC-2A74E2E400F7}"/>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flipV="1">
            <a:off x="7550402" y="2455479"/>
            <a:ext cx="4083433" cy="4083433"/>
          </a:xfrm>
          <a:prstGeom prst="arc">
            <a:avLst/>
          </a:prstGeom>
          <a:ln w="127000" cap="rnd">
            <a:solidFill>
              <a:schemeClr val="accent4"/>
            </a:solidFill>
            <a:prstDash val="dash"/>
          </a:ln>
        </p:spPr>
        <p:style>
          <a:lnRef idx="1">
            <a:schemeClr val="accent1"/>
          </a:lnRef>
          <a:fillRef idx="0">
            <a:schemeClr val="accent1"/>
          </a:fillRef>
          <a:effectRef idx="0">
            <a:schemeClr val="accent1"/>
          </a:effectRef>
          <a:fontRef idx="minor">
            <a:schemeClr val="tx1"/>
          </a:fontRef>
        </p:style>
        <p:txBody>
          <a:bodyPr rtlCol="0" anchor="ctr"/>
          <a:lstStyle/>
          <a:p>
            <a:pPr algn="ctr"/>
            <a:endParaRPr lang="en-US"/>
          </a:p>
        </p:txBody>
      </p:sp>
      <p:sp>
        <p:nvSpPr>
          <p:cNvPr id="3" name="Content Placeholder 2">
            <a:extLst>
              <a:ext uri="{FF2B5EF4-FFF2-40B4-BE49-F238E27FC236}">
                <a16:creationId xmlns:a16="http://schemas.microsoft.com/office/drawing/2014/main" id="{3BADFEA2-BFD3-7266-0BAA-9889A6505BC0}"/>
              </a:ext>
            </a:extLst>
          </p:cNvPr>
          <p:cNvSpPr>
            <a:spLocks noGrp="1"/>
          </p:cNvSpPr>
          <p:nvPr>
            <p:ph idx="1"/>
          </p:nvPr>
        </p:nvSpPr>
        <p:spPr>
          <a:xfrm>
            <a:off x="4447308" y="591344"/>
            <a:ext cx="6906491" cy="5585619"/>
          </a:xfrm>
        </p:spPr>
        <p:txBody>
          <a:bodyPr anchor="ctr">
            <a:normAutofit/>
          </a:bodyPr>
          <a:lstStyle/>
          <a:p>
            <a:endParaRPr lang="en-US" sz="1300"/>
          </a:p>
          <a:p>
            <a:r>
              <a:rPr lang="en-US" sz="1300"/>
              <a:t>File a Verified Complaint in Equity (M.G.L. c. 215. s. 6) that sets forth:</a:t>
            </a:r>
          </a:p>
          <a:p>
            <a:pPr lvl="1"/>
            <a:endParaRPr lang="en-US" sz="1300"/>
          </a:p>
          <a:p>
            <a:pPr marL="742950" marR="0" lvl="1" indent="-285750">
              <a:spcBef>
                <a:spcPts val="0"/>
              </a:spcBef>
              <a:spcAft>
                <a:spcPts val="0"/>
              </a:spcAft>
              <a:buFont typeface="Courier New" panose="02070309020205020404" pitchFamily="49" charset="0"/>
              <a:buChar char="o"/>
            </a:pPr>
            <a:r>
              <a:rPr lang="en-US" sz="1300">
                <a:effectLst/>
                <a:latin typeface="Calibri" panose="020F0502020204030204" pitchFamily="34" charset="0"/>
                <a:ea typeface="Calibri" panose="020F0502020204030204" pitchFamily="34" charset="0"/>
                <a:cs typeface="Times New Roman" panose="02020603050405020304" pitchFamily="18" charset="0"/>
              </a:rPr>
              <a:t>Facts that describe the relationship between the plaintiff and defendant.</a:t>
            </a:r>
          </a:p>
          <a:p>
            <a:pPr marL="457200" marR="0" lvl="1" indent="0">
              <a:spcBef>
                <a:spcPts val="0"/>
              </a:spcBef>
              <a:spcAft>
                <a:spcPts val="0"/>
              </a:spcAft>
              <a:buNone/>
            </a:pPr>
            <a:endParaRPr lang="en-US" sz="1300">
              <a:effectLst/>
              <a:latin typeface="Calibri" panose="020F0502020204030204" pitchFamily="34" charset="0"/>
              <a:ea typeface="Calibri" panose="020F0502020204030204" pitchFamily="34" charset="0"/>
              <a:cs typeface="Times New Roman" panose="02020603050405020304" pitchFamily="18" charset="0"/>
            </a:endParaRPr>
          </a:p>
          <a:p>
            <a:pPr marL="742950" marR="0" lvl="1" indent="-285750">
              <a:spcBef>
                <a:spcPts val="0"/>
              </a:spcBef>
              <a:spcAft>
                <a:spcPts val="800"/>
              </a:spcAft>
              <a:buFont typeface="Courier New" panose="02070309020205020404" pitchFamily="49" charset="0"/>
              <a:buChar char="o"/>
            </a:pPr>
            <a:r>
              <a:rPr lang="en-US" sz="1300">
                <a:effectLst/>
                <a:latin typeface="Calibri" panose="020F0502020204030204" pitchFamily="34" charset="0"/>
                <a:ea typeface="Calibri" panose="020F0502020204030204" pitchFamily="34" charset="0"/>
                <a:cs typeface="Times New Roman" panose="02020603050405020304" pitchFamily="18" charset="0"/>
              </a:rPr>
              <a:t>An allegation that the plaintiff is a de-facto parent, demonstrating that the plaintiff resided with the child and the substantial relationship that the plaintiff has with the child.</a:t>
            </a:r>
          </a:p>
          <a:p>
            <a:pPr marL="742950" marR="0" lvl="1" indent="-285750">
              <a:spcBef>
                <a:spcPts val="0"/>
              </a:spcBef>
              <a:spcAft>
                <a:spcPts val="800"/>
              </a:spcAft>
              <a:buFont typeface="Courier New" panose="02070309020205020404" pitchFamily="49" charset="0"/>
              <a:buChar char="o"/>
            </a:pPr>
            <a:r>
              <a:rPr lang="en-US" sz="1300">
                <a:effectLst/>
                <a:latin typeface="Calibri" panose="020F0502020204030204" pitchFamily="34" charset="0"/>
                <a:ea typeface="Calibri" panose="020F0502020204030204" pitchFamily="34" charset="0"/>
                <a:cs typeface="Times New Roman" panose="02020603050405020304" pitchFamily="18" charset="0"/>
              </a:rPr>
              <a:t>An explanation of why the plaintiff and defendant are no longer residing together.</a:t>
            </a:r>
          </a:p>
          <a:p>
            <a:pPr marL="742950" marR="0" lvl="1" indent="-285750">
              <a:spcBef>
                <a:spcPts val="0"/>
              </a:spcBef>
              <a:spcAft>
                <a:spcPts val="800"/>
              </a:spcAft>
              <a:buFont typeface="Courier New" panose="02070309020205020404" pitchFamily="49" charset="0"/>
              <a:buChar char="o"/>
            </a:pPr>
            <a:r>
              <a:rPr lang="en-US" sz="1300">
                <a:latin typeface="Calibri" panose="020F0502020204030204" pitchFamily="34" charset="0"/>
                <a:ea typeface="Calibri" panose="020F0502020204030204" pitchFamily="34" charset="0"/>
                <a:cs typeface="Times New Roman" panose="02020603050405020304" pitchFamily="18" charset="0"/>
              </a:rPr>
              <a:t>An explanation of</a:t>
            </a:r>
            <a:r>
              <a:rPr lang="en-US" sz="1300">
                <a:effectLst/>
                <a:latin typeface="Calibri" panose="020F0502020204030204" pitchFamily="34" charset="0"/>
                <a:ea typeface="Calibri" panose="020F0502020204030204" pitchFamily="34" charset="0"/>
                <a:cs typeface="Times New Roman" panose="02020603050405020304" pitchFamily="18" charset="0"/>
              </a:rPr>
              <a:t> the caretaking functions, the shaping of the daily routine that the plaintiff provided the child.</a:t>
            </a:r>
          </a:p>
          <a:p>
            <a:pPr marL="742950" marR="0" lvl="1" indent="-285750">
              <a:spcBef>
                <a:spcPts val="0"/>
              </a:spcBef>
              <a:spcAft>
                <a:spcPts val="800"/>
              </a:spcAft>
              <a:buFont typeface="Courier New" panose="02070309020205020404" pitchFamily="49" charset="0"/>
              <a:buChar char="o"/>
            </a:pPr>
            <a:r>
              <a:rPr lang="en-US" sz="1300">
                <a:latin typeface="Calibri" panose="020F0502020204030204" pitchFamily="34" charset="0"/>
                <a:ea typeface="Calibri" panose="020F0502020204030204" pitchFamily="34" charset="0"/>
                <a:cs typeface="Times New Roman" panose="02020603050405020304" pitchFamily="18" charset="0"/>
              </a:rPr>
              <a:t>An explanation of </a:t>
            </a:r>
            <a:r>
              <a:rPr lang="en-US" sz="1300">
                <a:effectLst/>
                <a:latin typeface="Calibri" panose="020F0502020204030204" pitchFamily="34" charset="0"/>
                <a:ea typeface="Calibri" panose="020F0502020204030204" pitchFamily="34" charset="0"/>
                <a:cs typeface="Times New Roman" panose="02020603050405020304" pitchFamily="18" charset="0"/>
              </a:rPr>
              <a:t>the role that the defendant had in permitting this relationship with the child and </a:t>
            </a:r>
            <a:r>
              <a:rPr lang="en-US" sz="1300" err="1">
                <a:effectLst/>
                <a:latin typeface="Calibri" panose="020F0502020204030204" pitchFamily="34" charset="0"/>
                <a:ea typeface="Calibri" panose="020F0502020204030204" pitchFamily="34" charset="0"/>
                <a:cs typeface="Times New Roman" panose="02020603050405020304" pitchFamily="18" charset="0"/>
              </a:rPr>
              <a:t>and</a:t>
            </a:r>
            <a:r>
              <a:rPr lang="en-US" sz="1300">
                <a:effectLst/>
                <a:latin typeface="Calibri" panose="020F0502020204030204" pitchFamily="34" charset="0"/>
                <a:ea typeface="Calibri" panose="020F0502020204030204" pitchFamily="34" charset="0"/>
                <a:cs typeface="Times New Roman" panose="02020603050405020304" pitchFamily="18" charset="0"/>
              </a:rPr>
              <a:t> explanation of how the preservation of that relationship is in the child’s best interests.</a:t>
            </a:r>
          </a:p>
          <a:p>
            <a:endParaRPr lang="en-US" sz="1300"/>
          </a:p>
        </p:txBody>
      </p:sp>
    </p:spTree>
    <p:extLst>
      <p:ext uri="{BB962C8B-B14F-4D97-AF65-F5344CB8AC3E}">
        <p14:creationId xmlns:p14="http://schemas.microsoft.com/office/powerpoint/2010/main" val="2803831796"/>
      </p:ext>
    </p:extLst>
  </p:cSld>
  <p:clrMapOvr>
    <a:masterClrMapping/>
  </p:clrMapOvr>
</p:sld>
</file>

<file path=ppt/slides/slide49.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useBgFill="1">
        <p:nvSpPr>
          <p:cNvPr id="8" name="Rectangle 7">
            <a:extLst>
              <a:ext uri="{FF2B5EF4-FFF2-40B4-BE49-F238E27FC236}">
                <a16:creationId xmlns:a16="http://schemas.microsoft.com/office/drawing/2014/main" id="{100EDD19-6802-4EC3-95CE-CFFAB042CFD6}"/>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0" y="0"/>
            <a:ext cx="12188952" cy="6858000"/>
          </a:xfrm>
          <a:prstGeom prst="rect">
            <a:avLst/>
          </a:prstGeom>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 name="Title 1">
            <a:extLst>
              <a:ext uri="{FF2B5EF4-FFF2-40B4-BE49-F238E27FC236}">
                <a16:creationId xmlns:a16="http://schemas.microsoft.com/office/drawing/2014/main" id="{B0C28744-03F6-DDE8-8D2C-8EAD990EAA17}"/>
              </a:ext>
            </a:extLst>
          </p:cNvPr>
          <p:cNvSpPr>
            <a:spLocks noGrp="1"/>
          </p:cNvSpPr>
          <p:nvPr>
            <p:ph type="title"/>
          </p:nvPr>
        </p:nvSpPr>
        <p:spPr>
          <a:xfrm>
            <a:off x="838200" y="365125"/>
            <a:ext cx="10515600" cy="1325563"/>
          </a:xfrm>
        </p:spPr>
        <p:txBody>
          <a:bodyPr>
            <a:normAutofit/>
          </a:bodyPr>
          <a:lstStyle/>
          <a:p>
            <a:r>
              <a:rPr lang="en-US" sz="4200"/>
              <a:t>Rights and Responsibilities of De Facto Parents</a:t>
            </a:r>
          </a:p>
        </p:txBody>
      </p:sp>
      <p:sp>
        <p:nvSpPr>
          <p:cNvPr id="10" name="sketch line">
            <a:extLst>
              <a:ext uri="{FF2B5EF4-FFF2-40B4-BE49-F238E27FC236}">
                <a16:creationId xmlns:a16="http://schemas.microsoft.com/office/drawing/2014/main" id="{DB17E863-922E-4C26-BD64-E8FD41D28661}"/>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669036" y="1677373"/>
            <a:ext cx="10853928" cy="18288"/>
          </a:xfrm>
          <a:custGeom>
            <a:avLst/>
            <a:gdLst>
              <a:gd name="connsiteX0" fmla="*/ 0 w 10853928"/>
              <a:gd name="connsiteY0" fmla="*/ 0 h 18288"/>
              <a:gd name="connsiteX1" fmla="*/ 461292 w 10853928"/>
              <a:gd name="connsiteY1" fmla="*/ 0 h 18288"/>
              <a:gd name="connsiteX2" fmla="*/ 1139662 w 10853928"/>
              <a:gd name="connsiteY2" fmla="*/ 0 h 18288"/>
              <a:gd name="connsiteX3" fmla="*/ 1926572 w 10853928"/>
              <a:gd name="connsiteY3" fmla="*/ 0 h 18288"/>
              <a:gd name="connsiteX4" fmla="*/ 2279325 w 10853928"/>
              <a:gd name="connsiteY4" fmla="*/ 0 h 18288"/>
              <a:gd name="connsiteX5" fmla="*/ 2632078 w 10853928"/>
              <a:gd name="connsiteY5" fmla="*/ 0 h 18288"/>
              <a:gd name="connsiteX6" fmla="*/ 3527527 w 10853928"/>
              <a:gd name="connsiteY6" fmla="*/ 0 h 18288"/>
              <a:gd name="connsiteX7" fmla="*/ 4205897 w 10853928"/>
              <a:gd name="connsiteY7" fmla="*/ 0 h 18288"/>
              <a:gd name="connsiteX8" fmla="*/ 4558650 w 10853928"/>
              <a:gd name="connsiteY8" fmla="*/ 0 h 18288"/>
              <a:gd name="connsiteX9" fmla="*/ 5237020 w 10853928"/>
              <a:gd name="connsiteY9" fmla="*/ 0 h 18288"/>
              <a:gd name="connsiteX10" fmla="*/ 6132469 w 10853928"/>
              <a:gd name="connsiteY10" fmla="*/ 0 h 18288"/>
              <a:gd name="connsiteX11" fmla="*/ 6702301 w 10853928"/>
              <a:gd name="connsiteY11" fmla="*/ 0 h 18288"/>
              <a:gd name="connsiteX12" fmla="*/ 7272132 w 10853928"/>
              <a:gd name="connsiteY12" fmla="*/ 0 h 18288"/>
              <a:gd name="connsiteX13" fmla="*/ 7950502 w 10853928"/>
              <a:gd name="connsiteY13" fmla="*/ 0 h 18288"/>
              <a:gd name="connsiteX14" fmla="*/ 8737412 w 10853928"/>
              <a:gd name="connsiteY14" fmla="*/ 0 h 18288"/>
              <a:gd name="connsiteX15" fmla="*/ 9524322 w 10853928"/>
              <a:gd name="connsiteY15" fmla="*/ 0 h 18288"/>
              <a:gd name="connsiteX16" fmla="*/ 10853928 w 10853928"/>
              <a:gd name="connsiteY16" fmla="*/ 0 h 18288"/>
              <a:gd name="connsiteX17" fmla="*/ 10853928 w 10853928"/>
              <a:gd name="connsiteY17" fmla="*/ 18288 h 18288"/>
              <a:gd name="connsiteX18" fmla="*/ 10392636 w 10853928"/>
              <a:gd name="connsiteY18" fmla="*/ 18288 h 18288"/>
              <a:gd name="connsiteX19" fmla="*/ 9497187 w 10853928"/>
              <a:gd name="connsiteY19" fmla="*/ 18288 h 18288"/>
              <a:gd name="connsiteX20" fmla="*/ 8818817 w 10853928"/>
              <a:gd name="connsiteY20" fmla="*/ 18288 h 18288"/>
              <a:gd name="connsiteX21" fmla="*/ 8466064 w 10853928"/>
              <a:gd name="connsiteY21" fmla="*/ 18288 h 18288"/>
              <a:gd name="connsiteX22" fmla="*/ 7787693 w 10853928"/>
              <a:gd name="connsiteY22" fmla="*/ 18288 h 18288"/>
              <a:gd name="connsiteX23" fmla="*/ 7217862 w 10853928"/>
              <a:gd name="connsiteY23" fmla="*/ 18288 h 18288"/>
              <a:gd name="connsiteX24" fmla="*/ 6648031 w 10853928"/>
              <a:gd name="connsiteY24" fmla="*/ 18288 h 18288"/>
              <a:gd name="connsiteX25" fmla="*/ 6078200 w 10853928"/>
              <a:gd name="connsiteY25" fmla="*/ 18288 h 18288"/>
              <a:gd name="connsiteX26" fmla="*/ 5508368 w 10853928"/>
              <a:gd name="connsiteY26" fmla="*/ 18288 h 18288"/>
              <a:gd name="connsiteX27" fmla="*/ 4721459 w 10853928"/>
              <a:gd name="connsiteY27" fmla="*/ 18288 h 18288"/>
              <a:gd name="connsiteX28" fmla="*/ 4043088 w 10853928"/>
              <a:gd name="connsiteY28" fmla="*/ 18288 h 18288"/>
              <a:gd name="connsiteX29" fmla="*/ 3690336 w 10853928"/>
              <a:gd name="connsiteY29" fmla="*/ 18288 h 18288"/>
              <a:gd name="connsiteX30" fmla="*/ 3120504 w 10853928"/>
              <a:gd name="connsiteY30" fmla="*/ 18288 h 18288"/>
              <a:gd name="connsiteX31" fmla="*/ 2333595 w 10853928"/>
              <a:gd name="connsiteY31" fmla="*/ 18288 h 18288"/>
              <a:gd name="connsiteX32" fmla="*/ 1872303 w 10853928"/>
              <a:gd name="connsiteY32" fmla="*/ 18288 h 18288"/>
              <a:gd name="connsiteX33" fmla="*/ 976854 w 10853928"/>
              <a:gd name="connsiteY33" fmla="*/ 18288 h 18288"/>
              <a:gd name="connsiteX34" fmla="*/ 0 w 10853928"/>
              <a:gd name="connsiteY34" fmla="*/ 18288 h 18288"/>
              <a:gd name="connsiteX35" fmla="*/ 0 w 10853928"/>
              <a:gd name="connsiteY35" fmla="*/ 0 h 18288"/>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 ang="0">
                <a:pos x="connsiteX12" y="connsiteY12"/>
              </a:cxn>
              <a:cxn ang="0">
                <a:pos x="connsiteX13" y="connsiteY13"/>
              </a:cxn>
              <a:cxn ang="0">
                <a:pos x="connsiteX14" y="connsiteY14"/>
              </a:cxn>
              <a:cxn ang="0">
                <a:pos x="connsiteX15" y="connsiteY15"/>
              </a:cxn>
              <a:cxn ang="0">
                <a:pos x="connsiteX16" y="connsiteY16"/>
              </a:cxn>
              <a:cxn ang="0">
                <a:pos x="connsiteX17" y="connsiteY17"/>
              </a:cxn>
              <a:cxn ang="0">
                <a:pos x="connsiteX18" y="connsiteY18"/>
              </a:cxn>
              <a:cxn ang="0">
                <a:pos x="connsiteX19" y="connsiteY19"/>
              </a:cxn>
              <a:cxn ang="0">
                <a:pos x="connsiteX20" y="connsiteY20"/>
              </a:cxn>
              <a:cxn ang="0">
                <a:pos x="connsiteX21" y="connsiteY21"/>
              </a:cxn>
              <a:cxn ang="0">
                <a:pos x="connsiteX22" y="connsiteY22"/>
              </a:cxn>
              <a:cxn ang="0">
                <a:pos x="connsiteX23" y="connsiteY23"/>
              </a:cxn>
              <a:cxn ang="0">
                <a:pos x="connsiteX24" y="connsiteY24"/>
              </a:cxn>
              <a:cxn ang="0">
                <a:pos x="connsiteX25" y="connsiteY25"/>
              </a:cxn>
              <a:cxn ang="0">
                <a:pos x="connsiteX26" y="connsiteY26"/>
              </a:cxn>
              <a:cxn ang="0">
                <a:pos x="connsiteX27" y="connsiteY27"/>
              </a:cxn>
              <a:cxn ang="0">
                <a:pos x="connsiteX28" y="connsiteY28"/>
              </a:cxn>
              <a:cxn ang="0">
                <a:pos x="connsiteX29" y="connsiteY29"/>
              </a:cxn>
              <a:cxn ang="0">
                <a:pos x="connsiteX30" y="connsiteY30"/>
              </a:cxn>
              <a:cxn ang="0">
                <a:pos x="connsiteX31" y="connsiteY31"/>
              </a:cxn>
              <a:cxn ang="0">
                <a:pos x="connsiteX32" y="connsiteY32"/>
              </a:cxn>
              <a:cxn ang="0">
                <a:pos x="connsiteX33" y="connsiteY33"/>
              </a:cxn>
              <a:cxn ang="0">
                <a:pos x="connsiteX34" y="connsiteY34"/>
              </a:cxn>
              <a:cxn ang="0">
                <a:pos x="connsiteX35" y="connsiteY35"/>
              </a:cxn>
            </a:cxnLst>
            <a:rect l="l" t="t" r="r" b="b"/>
            <a:pathLst>
              <a:path w="10853928" h="18288" fill="none" extrusionOk="0">
                <a:moveTo>
                  <a:pt x="0" y="0"/>
                </a:moveTo>
                <a:cubicBezTo>
                  <a:pt x="146993" y="-19076"/>
                  <a:pt x="347684" y="-4790"/>
                  <a:pt x="461292" y="0"/>
                </a:cubicBezTo>
                <a:cubicBezTo>
                  <a:pt x="574900" y="4790"/>
                  <a:pt x="808367" y="19821"/>
                  <a:pt x="1139662" y="0"/>
                </a:cubicBezTo>
                <a:cubicBezTo>
                  <a:pt x="1470957" y="-19821"/>
                  <a:pt x="1627405" y="5721"/>
                  <a:pt x="1926572" y="0"/>
                </a:cubicBezTo>
                <a:cubicBezTo>
                  <a:pt x="2225739" y="-5721"/>
                  <a:pt x="2137730" y="-3235"/>
                  <a:pt x="2279325" y="0"/>
                </a:cubicBezTo>
                <a:cubicBezTo>
                  <a:pt x="2420920" y="3235"/>
                  <a:pt x="2456518" y="9685"/>
                  <a:pt x="2632078" y="0"/>
                </a:cubicBezTo>
                <a:cubicBezTo>
                  <a:pt x="2807638" y="-9685"/>
                  <a:pt x="3211516" y="-43007"/>
                  <a:pt x="3527527" y="0"/>
                </a:cubicBezTo>
                <a:cubicBezTo>
                  <a:pt x="3843538" y="43007"/>
                  <a:pt x="4058833" y="22042"/>
                  <a:pt x="4205897" y="0"/>
                </a:cubicBezTo>
                <a:cubicBezTo>
                  <a:pt x="4352961" y="-22042"/>
                  <a:pt x="4474805" y="-11846"/>
                  <a:pt x="4558650" y="0"/>
                </a:cubicBezTo>
                <a:cubicBezTo>
                  <a:pt x="4642495" y="11846"/>
                  <a:pt x="5041928" y="-6069"/>
                  <a:pt x="5237020" y="0"/>
                </a:cubicBezTo>
                <a:cubicBezTo>
                  <a:pt x="5432112" y="6069"/>
                  <a:pt x="5943266" y="-17479"/>
                  <a:pt x="6132469" y="0"/>
                </a:cubicBezTo>
                <a:cubicBezTo>
                  <a:pt x="6321672" y="17479"/>
                  <a:pt x="6483872" y="26234"/>
                  <a:pt x="6702301" y="0"/>
                </a:cubicBezTo>
                <a:cubicBezTo>
                  <a:pt x="6920730" y="-26234"/>
                  <a:pt x="6991194" y="-15156"/>
                  <a:pt x="7272132" y="0"/>
                </a:cubicBezTo>
                <a:cubicBezTo>
                  <a:pt x="7553070" y="15156"/>
                  <a:pt x="7684444" y="-32961"/>
                  <a:pt x="7950502" y="0"/>
                </a:cubicBezTo>
                <a:cubicBezTo>
                  <a:pt x="8216560" y="32961"/>
                  <a:pt x="8493290" y="-10491"/>
                  <a:pt x="8737412" y="0"/>
                </a:cubicBezTo>
                <a:cubicBezTo>
                  <a:pt x="8981534" y="10491"/>
                  <a:pt x="9191586" y="-13899"/>
                  <a:pt x="9524322" y="0"/>
                </a:cubicBezTo>
                <a:cubicBezTo>
                  <a:pt x="9857058" y="13899"/>
                  <a:pt x="10297509" y="7485"/>
                  <a:pt x="10853928" y="0"/>
                </a:cubicBezTo>
                <a:cubicBezTo>
                  <a:pt x="10854574" y="4451"/>
                  <a:pt x="10854418" y="9226"/>
                  <a:pt x="10853928" y="18288"/>
                </a:cubicBezTo>
                <a:cubicBezTo>
                  <a:pt x="10691638" y="28522"/>
                  <a:pt x="10574319" y="29578"/>
                  <a:pt x="10392636" y="18288"/>
                </a:cubicBezTo>
                <a:cubicBezTo>
                  <a:pt x="10210953" y="6998"/>
                  <a:pt x="9836277" y="-16742"/>
                  <a:pt x="9497187" y="18288"/>
                </a:cubicBezTo>
                <a:cubicBezTo>
                  <a:pt x="9158097" y="53318"/>
                  <a:pt x="9119479" y="30714"/>
                  <a:pt x="8818817" y="18288"/>
                </a:cubicBezTo>
                <a:cubicBezTo>
                  <a:pt x="8518155" y="5863"/>
                  <a:pt x="8640037" y="6483"/>
                  <a:pt x="8466064" y="18288"/>
                </a:cubicBezTo>
                <a:cubicBezTo>
                  <a:pt x="8292091" y="30093"/>
                  <a:pt x="7997656" y="18914"/>
                  <a:pt x="7787693" y="18288"/>
                </a:cubicBezTo>
                <a:cubicBezTo>
                  <a:pt x="7577730" y="17662"/>
                  <a:pt x="7412468" y="21416"/>
                  <a:pt x="7217862" y="18288"/>
                </a:cubicBezTo>
                <a:cubicBezTo>
                  <a:pt x="7023256" y="15160"/>
                  <a:pt x="6898018" y="14824"/>
                  <a:pt x="6648031" y="18288"/>
                </a:cubicBezTo>
                <a:cubicBezTo>
                  <a:pt x="6398044" y="21752"/>
                  <a:pt x="6254402" y="38625"/>
                  <a:pt x="6078200" y="18288"/>
                </a:cubicBezTo>
                <a:cubicBezTo>
                  <a:pt x="5901998" y="-2049"/>
                  <a:pt x="5622886" y="3213"/>
                  <a:pt x="5508368" y="18288"/>
                </a:cubicBezTo>
                <a:cubicBezTo>
                  <a:pt x="5393850" y="33363"/>
                  <a:pt x="5036260" y="26830"/>
                  <a:pt x="4721459" y="18288"/>
                </a:cubicBezTo>
                <a:cubicBezTo>
                  <a:pt x="4406658" y="9746"/>
                  <a:pt x="4239221" y="41551"/>
                  <a:pt x="4043088" y="18288"/>
                </a:cubicBezTo>
                <a:cubicBezTo>
                  <a:pt x="3846955" y="-4975"/>
                  <a:pt x="3818802" y="34658"/>
                  <a:pt x="3690336" y="18288"/>
                </a:cubicBezTo>
                <a:cubicBezTo>
                  <a:pt x="3561870" y="1918"/>
                  <a:pt x="3265491" y="42194"/>
                  <a:pt x="3120504" y="18288"/>
                </a:cubicBezTo>
                <a:cubicBezTo>
                  <a:pt x="2975517" y="-5618"/>
                  <a:pt x="2720254" y="36673"/>
                  <a:pt x="2333595" y="18288"/>
                </a:cubicBezTo>
                <a:cubicBezTo>
                  <a:pt x="1946936" y="-97"/>
                  <a:pt x="2097241" y="5776"/>
                  <a:pt x="1872303" y="18288"/>
                </a:cubicBezTo>
                <a:cubicBezTo>
                  <a:pt x="1647365" y="30800"/>
                  <a:pt x="1282708" y="45380"/>
                  <a:pt x="976854" y="18288"/>
                </a:cubicBezTo>
                <a:cubicBezTo>
                  <a:pt x="671000" y="-8804"/>
                  <a:pt x="408401" y="-12775"/>
                  <a:pt x="0" y="18288"/>
                </a:cubicBezTo>
                <a:cubicBezTo>
                  <a:pt x="-213" y="9468"/>
                  <a:pt x="187" y="4459"/>
                  <a:pt x="0" y="0"/>
                </a:cubicBezTo>
                <a:close/>
              </a:path>
              <a:path w="10853928" h="18288" stroke="0" extrusionOk="0">
                <a:moveTo>
                  <a:pt x="0" y="0"/>
                </a:moveTo>
                <a:cubicBezTo>
                  <a:pt x="267322" y="15284"/>
                  <a:pt x="415388" y="-21048"/>
                  <a:pt x="569831" y="0"/>
                </a:cubicBezTo>
                <a:cubicBezTo>
                  <a:pt x="724274" y="21048"/>
                  <a:pt x="769333" y="-2353"/>
                  <a:pt x="922584" y="0"/>
                </a:cubicBezTo>
                <a:cubicBezTo>
                  <a:pt x="1075835" y="2353"/>
                  <a:pt x="1399490" y="-145"/>
                  <a:pt x="1818033" y="0"/>
                </a:cubicBezTo>
                <a:cubicBezTo>
                  <a:pt x="2236576" y="145"/>
                  <a:pt x="2145330" y="5482"/>
                  <a:pt x="2387864" y="0"/>
                </a:cubicBezTo>
                <a:cubicBezTo>
                  <a:pt x="2630398" y="-5482"/>
                  <a:pt x="2793207" y="18487"/>
                  <a:pt x="2957695" y="0"/>
                </a:cubicBezTo>
                <a:cubicBezTo>
                  <a:pt x="3122183" y="-18487"/>
                  <a:pt x="3579141" y="19003"/>
                  <a:pt x="3853144" y="0"/>
                </a:cubicBezTo>
                <a:cubicBezTo>
                  <a:pt x="4127147" y="-19003"/>
                  <a:pt x="4209857" y="12211"/>
                  <a:pt x="4314436" y="0"/>
                </a:cubicBezTo>
                <a:cubicBezTo>
                  <a:pt x="4419015" y="-12211"/>
                  <a:pt x="4762459" y="-17220"/>
                  <a:pt x="5209885" y="0"/>
                </a:cubicBezTo>
                <a:cubicBezTo>
                  <a:pt x="5657311" y="17220"/>
                  <a:pt x="5692663" y="-3290"/>
                  <a:pt x="6105335" y="0"/>
                </a:cubicBezTo>
                <a:cubicBezTo>
                  <a:pt x="6518007" y="3290"/>
                  <a:pt x="6455516" y="-5124"/>
                  <a:pt x="6783705" y="0"/>
                </a:cubicBezTo>
                <a:cubicBezTo>
                  <a:pt x="7111894" y="5124"/>
                  <a:pt x="7441941" y="-17829"/>
                  <a:pt x="7679154" y="0"/>
                </a:cubicBezTo>
                <a:cubicBezTo>
                  <a:pt x="7916367" y="17829"/>
                  <a:pt x="8102967" y="-24363"/>
                  <a:pt x="8248985" y="0"/>
                </a:cubicBezTo>
                <a:cubicBezTo>
                  <a:pt x="8395003" y="24363"/>
                  <a:pt x="8552393" y="25505"/>
                  <a:pt x="8818817" y="0"/>
                </a:cubicBezTo>
                <a:cubicBezTo>
                  <a:pt x="9085241" y="-25505"/>
                  <a:pt x="9411308" y="38000"/>
                  <a:pt x="9605726" y="0"/>
                </a:cubicBezTo>
                <a:cubicBezTo>
                  <a:pt x="9800144" y="-38000"/>
                  <a:pt x="10006468" y="-25741"/>
                  <a:pt x="10175558" y="0"/>
                </a:cubicBezTo>
                <a:cubicBezTo>
                  <a:pt x="10344648" y="25741"/>
                  <a:pt x="10696282" y="695"/>
                  <a:pt x="10853928" y="0"/>
                </a:cubicBezTo>
                <a:cubicBezTo>
                  <a:pt x="10853521" y="8690"/>
                  <a:pt x="10853774" y="14141"/>
                  <a:pt x="10853928" y="18288"/>
                </a:cubicBezTo>
                <a:cubicBezTo>
                  <a:pt x="10608124" y="24255"/>
                  <a:pt x="10343415" y="22307"/>
                  <a:pt x="10067018" y="18288"/>
                </a:cubicBezTo>
                <a:cubicBezTo>
                  <a:pt x="9790621" y="14270"/>
                  <a:pt x="9843266" y="3564"/>
                  <a:pt x="9714266" y="18288"/>
                </a:cubicBezTo>
                <a:cubicBezTo>
                  <a:pt x="9585266" y="33012"/>
                  <a:pt x="9379484" y="1875"/>
                  <a:pt x="9252974" y="18288"/>
                </a:cubicBezTo>
                <a:cubicBezTo>
                  <a:pt x="9126464" y="34701"/>
                  <a:pt x="8580678" y="-4904"/>
                  <a:pt x="8357525" y="18288"/>
                </a:cubicBezTo>
                <a:cubicBezTo>
                  <a:pt x="8134372" y="41480"/>
                  <a:pt x="7903199" y="26458"/>
                  <a:pt x="7679154" y="18288"/>
                </a:cubicBezTo>
                <a:cubicBezTo>
                  <a:pt x="7455109" y="10118"/>
                  <a:pt x="7435944" y="27109"/>
                  <a:pt x="7217862" y="18288"/>
                </a:cubicBezTo>
                <a:cubicBezTo>
                  <a:pt x="6999780" y="9467"/>
                  <a:pt x="6680409" y="18985"/>
                  <a:pt x="6539492" y="18288"/>
                </a:cubicBezTo>
                <a:cubicBezTo>
                  <a:pt x="6398575" y="17592"/>
                  <a:pt x="6312077" y="33018"/>
                  <a:pt x="6186739" y="18288"/>
                </a:cubicBezTo>
                <a:cubicBezTo>
                  <a:pt x="6061401" y="3558"/>
                  <a:pt x="5947033" y="12075"/>
                  <a:pt x="5833986" y="18288"/>
                </a:cubicBezTo>
                <a:cubicBezTo>
                  <a:pt x="5720939" y="24501"/>
                  <a:pt x="5482226" y="8586"/>
                  <a:pt x="5155616" y="18288"/>
                </a:cubicBezTo>
                <a:cubicBezTo>
                  <a:pt x="4829006" y="27991"/>
                  <a:pt x="4841274" y="29316"/>
                  <a:pt x="4694324" y="18288"/>
                </a:cubicBezTo>
                <a:cubicBezTo>
                  <a:pt x="4547374" y="7260"/>
                  <a:pt x="4077675" y="7013"/>
                  <a:pt x="3907414" y="18288"/>
                </a:cubicBezTo>
                <a:cubicBezTo>
                  <a:pt x="3737153" y="29564"/>
                  <a:pt x="3538393" y="21630"/>
                  <a:pt x="3446122" y="18288"/>
                </a:cubicBezTo>
                <a:cubicBezTo>
                  <a:pt x="3353851" y="14946"/>
                  <a:pt x="2990320" y="-8091"/>
                  <a:pt x="2659212" y="18288"/>
                </a:cubicBezTo>
                <a:cubicBezTo>
                  <a:pt x="2328104" y="44667"/>
                  <a:pt x="2427653" y="9607"/>
                  <a:pt x="2306460" y="18288"/>
                </a:cubicBezTo>
                <a:cubicBezTo>
                  <a:pt x="2185267" y="26969"/>
                  <a:pt x="1719763" y="3717"/>
                  <a:pt x="1519550" y="18288"/>
                </a:cubicBezTo>
                <a:cubicBezTo>
                  <a:pt x="1319337" y="32860"/>
                  <a:pt x="1167371" y="17040"/>
                  <a:pt x="1058258" y="18288"/>
                </a:cubicBezTo>
                <a:cubicBezTo>
                  <a:pt x="949145" y="19536"/>
                  <a:pt x="780234" y="31447"/>
                  <a:pt x="705505" y="18288"/>
                </a:cubicBezTo>
                <a:cubicBezTo>
                  <a:pt x="630776" y="5129"/>
                  <a:pt x="215796" y="30056"/>
                  <a:pt x="0" y="18288"/>
                </a:cubicBezTo>
                <a:cubicBezTo>
                  <a:pt x="-53" y="11301"/>
                  <a:pt x="-649" y="7756"/>
                  <a:pt x="0" y="0"/>
                </a:cubicBezTo>
                <a:close/>
              </a:path>
            </a:pathLst>
          </a:custGeom>
          <a:solidFill>
            <a:schemeClr val="accent2"/>
          </a:solidFill>
          <a:ln w="41275" cap="rnd">
            <a:solidFill>
              <a:schemeClr val="accent2"/>
            </a:solidFill>
            <a:round/>
            <a:extLst>
              <a:ext uri="{C807C97D-BFC1-408E-A445-0C87EB9F89A2}">
                <ask:lineSketchStyleProps xmlns:ask="http://schemas.microsoft.com/office/drawing/2018/sketchyshapes" sd="1219033472">
                  <a:prstGeom prst="rect">
                    <a:avLst/>
                  </a:prstGeom>
                  <ask:type>
                    <ask:lineSketchFreehand/>
                  </ask:type>
                </ask:lineSketchStyleProps>
              </a:ext>
            </a:extLst>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3" name="Content Placeholder 2">
            <a:extLst>
              <a:ext uri="{FF2B5EF4-FFF2-40B4-BE49-F238E27FC236}">
                <a16:creationId xmlns:a16="http://schemas.microsoft.com/office/drawing/2014/main" id="{3207B208-5F60-73AA-F3D7-38D25974FB2F}"/>
              </a:ext>
            </a:extLst>
          </p:cNvPr>
          <p:cNvSpPr>
            <a:spLocks noGrp="1"/>
          </p:cNvSpPr>
          <p:nvPr>
            <p:ph idx="1"/>
          </p:nvPr>
        </p:nvSpPr>
        <p:spPr>
          <a:xfrm>
            <a:off x="838200" y="1929384"/>
            <a:ext cx="10515600" cy="4251960"/>
          </a:xfrm>
        </p:spPr>
        <p:txBody>
          <a:bodyPr vert="horz" lIns="91440" tIns="45720" rIns="91440" bIns="45720" rtlCol="0" anchor="t">
            <a:normAutofit fontScale="92500" lnSpcReduction="10000"/>
          </a:bodyPr>
          <a:lstStyle/>
          <a:p>
            <a:endParaRPr lang="en-US">
              <a:cs typeface="Calibri"/>
            </a:endParaRPr>
          </a:p>
          <a:p>
            <a:r>
              <a:rPr lang="en-US"/>
              <a:t>Still an evolving area of the law.  Parenting time between the De Facto Parent and the child is established by case law.</a:t>
            </a:r>
            <a:endParaRPr lang="en-US">
              <a:cs typeface="Calibri"/>
            </a:endParaRPr>
          </a:p>
          <a:p>
            <a:endParaRPr lang="en-US">
              <a:cs typeface="Calibri"/>
            </a:endParaRPr>
          </a:p>
          <a:p>
            <a:r>
              <a:rPr lang="en-US"/>
              <a:t>Guardianship of K.N. 476 Mass. 762 (2016) suggests that a guardian who was found to be a De Facto parent is not on the same level as a legal parent- thus custodial decision making, child support obligations and residential placement of a child are not.</a:t>
            </a:r>
            <a:endParaRPr lang="en-US">
              <a:cs typeface="Calibri"/>
            </a:endParaRPr>
          </a:p>
          <a:p>
            <a:endParaRPr lang="en-US">
              <a:cs typeface="Calibri"/>
            </a:endParaRPr>
          </a:p>
          <a:p>
            <a:pPr marL="342900" marR="0" lvl="0" indent="-342900">
              <a:spcBef>
                <a:spcPts val="0"/>
              </a:spcBef>
              <a:spcAft>
                <a:spcPts val="800"/>
              </a:spcAft>
              <a:buFont typeface="Symbol" panose="05050102010706020507" pitchFamily="18" charset="2"/>
              <a:buChar char=""/>
            </a:pPr>
            <a:r>
              <a:rPr lang="en-US">
                <a:effectLst/>
                <a:latin typeface="Calibri"/>
                <a:ea typeface="Calibri" panose="020F0502020204030204" pitchFamily="34" charset="0"/>
                <a:cs typeface="Times New Roman"/>
              </a:rPr>
              <a:t>Trial Courts can appoint counsel for de-facto parents in guardianship proceedings their discretion.</a:t>
            </a:r>
            <a:endParaRPr lang="en-US">
              <a:latin typeface="Calibri"/>
              <a:cs typeface="Times New Roman"/>
            </a:endParaRPr>
          </a:p>
          <a:p>
            <a:endParaRPr lang="en-US" sz="2200"/>
          </a:p>
          <a:p>
            <a:endParaRPr lang="en-US" sz="2200"/>
          </a:p>
        </p:txBody>
      </p:sp>
    </p:spTree>
    <p:extLst>
      <p:ext uri="{BB962C8B-B14F-4D97-AF65-F5344CB8AC3E}">
        <p14:creationId xmlns:p14="http://schemas.microsoft.com/office/powerpoint/2010/main" val="3697178533"/>
      </p:ext>
    </p:extLst>
  </p:cSld>
  <p:clrMapOvr>
    <a:masterClrMapping/>
  </p:clrMapOvr>
</p:sld>
</file>

<file path=ppt/slides/slide50.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useBgFill="1">
        <p:nvSpPr>
          <p:cNvPr id="9" name="Rectangle 8">
            <a:extLst>
              <a:ext uri="{FF2B5EF4-FFF2-40B4-BE49-F238E27FC236}">
                <a16:creationId xmlns:a16="http://schemas.microsoft.com/office/drawing/2014/main" id="{2E442304-DDBD-4F7B-8017-36BCC863FB40}"/>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0" y="0"/>
            <a:ext cx="12188952" cy="6858000"/>
          </a:xfrm>
          <a:prstGeom prst="rect">
            <a:avLst/>
          </a:prstGeom>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 name="Title 1">
            <a:extLst>
              <a:ext uri="{FF2B5EF4-FFF2-40B4-BE49-F238E27FC236}">
                <a16:creationId xmlns:a16="http://schemas.microsoft.com/office/drawing/2014/main" id="{F2775827-078C-889D-941E-E8B0848B6964}"/>
              </a:ext>
            </a:extLst>
          </p:cNvPr>
          <p:cNvSpPr>
            <a:spLocks noGrp="1"/>
          </p:cNvSpPr>
          <p:nvPr>
            <p:ph type="title"/>
          </p:nvPr>
        </p:nvSpPr>
        <p:spPr>
          <a:xfrm>
            <a:off x="635000" y="640823"/>
            <a:ext cx="3418659" cy="5583148"/>
          </a:xfrm>
        </p:spPr>
        <p:txBody>
          <a:bodyPr anchor="ctr">
            <a:normAutofit/>
          </a:bodyPr>
          <a:lstStyle/>
          <a:p>
            <a:r>
              <a:rPr lang="en-US" sz="4200"/>
              <a:t>Domestic Violence Considerations</a:t>
            </a:r>
          </a:p>
        </p:txBody>
      </p:sp>
      <p:sp>
        <p:nvSpPr>
          <p:cNvPr id="11" name="sketch line">
            <a:extLst>
              <a:ext uri="{FF2B5EF4-FFF2-40B4-BE49-F238E27FC236}">
                <a16:creationId xmlns:a16="http://schemas.microsoft.com/office/drawing/2014/main" id="{5E107275-3853-46FD-A241-DE4355A42675}"/>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rot="5400000">
            <a:off x="1627450" y="3462719"/>
            <a:ext cx="5410200" cy="18288"/>
          </a:xfrm>
          <a:custGeom>
            <a:avLst/>
            <a:gdLst>
              <a:gd name="connsiteX0" fmla="*/ 0 w 5410200"/>
              <a:gd name="connsiteY0" fmla="*/ 0 h 18288"/>
              <a:gd name="connsiteX1" fmla="*/ 568071 w 5410200"/>
              <a:gd name="connsiteY1" fmla="*/ 0 h 18288"/>
              <a:gd name="connsiteX2" fmla="*/ 1298448 w 5410200"/>
              <a:gd name="connsiteY2" fmla="*/ 0 h 18288"/>
              <a:gd name="connsiteX3" fmla="*/ 1920621 w 5410200"/>
              <a:gd name="connsiteY3" fmla="*/ 0 h 18288"/>
              <a:gd name="connsiteX4" fmla="*/ 2488692 w 5410200"/>
              <a:gd name="connsiteY4" fmla="*/ 0 h 18288"/>
              <a:gd name="connsiteX5" fmla="*/ 3219069 w 5410200"/>
              <a:gd name="connsiteY5" fmla="*/ 0 h 18288"/>
              <a:gd name="connsiteX6" fmla="*/ 3895344 w 5410200"/>
              <a:gd name="connsiteY6" fmla="*/ 0 h 18288"/>
              <a:gd name="connsiteX7" fmla="*/ 4571619 w 5410200"/>
              <a:gd name="connsiteY7" fmla="*/ 0 h 18288"/>
              <a:gd name="connsiteX8" fmla="*/ 5410200 w 5410200"/>
              <a:gd name="connsiteY8" fmla="*/ 0 h 18288"/>
              <a:gd name="connsiteX9" fmla="*/ 5410200 w 5410200"/>
              <a:gd name="connsiteY9" fmla="*/ 18288 h 18288"/>
              <a:gd name="connsiteX10" fmla="*/ 4842129 w 5410200"/>
              <a:gd name="connsiteY10" fmla="*/ 18288 h 18288"/>
              <a:gd name="connsiteX11" fmla="*/ 4328160 w 5410200"/>
              <a:gd name="connsiteY11" fmla="*/ 18288 h 18288"/>
              <a:gd name="connsiteX12" fmla="*/ 3597783 w 5410200"/>
              <a:gd name="connsiteY12" fmla="*/ 18288 h 18288"/>
              <a:gd name="connsiteX13" fmla="*/ 3029712 w 5410200"/>
              <a:gd name="connsiteY13" fmla="*/ 18288 h 18288"/>
              <a:gd name="connsiteX14" fmla="*/ 2299335 w 5410200"/>
              <a:gd name="connsiteY14" fmla="*/ 18288 h 18288"/>
              <a:gd name="connsiteX15" fmla="*/ 1514856 w 5410200"/>
              <a:gd name="connsiteY15" fmla="*/ 18288 h 18288"/>
              <a:gd name="connsiteX16" fmla="*/ 892683 w 5410200"/>
              <a:gd name="connsiteY16" fmla="*/ 18288 h 18288"/>
              <a:gd name="connsiteX17" fmla="*/ 0 w 5410200"/>
              <a:gd name="connsiteY17" fmla="*/ 18288 h 18288"/>
              <a:gd name="connsiteX18" fmla="*/ 0 w 5410200"/>
              <a:gd name="connsiteY18" fmla="*/ 0 h 18288"/>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 ang="0">
                <a:pos x="connsiteX12" y="connsiteY12"/>
              </a:cxn>
              <a:cxn ang="0">
                <a:pos x="connsiteX13" y="connsiteY13"/>
              </a:cxn>
              <a:cxn ang="0">
                <a:pos x="connsiteX14" y="connsiteY14"/>
              </a:cxn>
              <a:cxn ang="0">
                <a:pos x="connsiteX15" y="connsiteY15"/>
              </a:cxn>
              <a:cxn ang="0">
                <a:pos x="connsiteX16" y="connsiteY16"/>
              </a:cxn>
              <a:cxn ang="0">
                <a:pos x="connsiteX17" y="connsiteY17"/>
              </a:cxn>
              <a:cxn ang="0">
                <a:pos x="connsiteX18" y="connsiteY18"/>
              </a:cxn>
            </a:cxnLst>
            <a:rect l="l" t="t" r="r" b="b"/>
            <a:pathLst>
              <a:path w="5410200" h="18288" fill="none" extrusionOk="0">
                <a:moveTo>
                  <a:pt x="0" y="0"/>
                </a:moveTo>
                <a:cubicBezTo>
                  <a:pt x="163050" y="-18707"/>
                  <a:pt x="319321" y="-16364"/>
                  <a:pt x="568071" y="0"/>
                </a:cubicBezTo>
                <a:cubicBezTo>
                  <a:pt x="816821" y="16364"/>
                  <a:pt x="1013224" y="-7268"/>
                  <a:pt x="1298448" y="0"/>
                </a:cubicBezTo>
                <a:cubicBezTo>
                  <a:pt x="1583672" y="7268"/>
                  <a:pt x="1631711" y="-3367"/>
                  <a:pt x="1920621" y="0"/>
                </a:cubicBezTo>
                <a:cubicBezTo>
                  <a:pt x="2209531" y="3367"/>
                  <a:pt x="2364420" y="-19184"/>
                  <a:pt x="2488692" y="0"/>
                </a:cubicBezTo>
                <a:cubicBezTo>
                  <a:pt x="2612964" y="19184"/>
                  <a:pt x="3023298" y="-34627"/>
                  <a:pt x="3219069" y="0"/>
                </a:cubicBezTo>
                <a:cubicBezTo>
                  <a:pt x="3414840" y="34627"/>
                  <a:pt x="3656810" y="24043"/>
                  <a:pt x="3895344" y="0"/>
                </a:cubicBezTo>
                <a:cubicBezTo>
                  <a:pt x="4133879" y="-24043"/>
                  <a:pt x="4393984" y="-19577"/>
                  <a:pt x="4571619" y="0"/>
                </a:cubicBezTo>
                <a:cubicBezTo>
                  <a:pt x="4749255" y="19577"/>
                  <a:pt x="5179928" y="-6281"/>
                  <a:pt x="5410200" y="0"/>
                </a:cubicBezTo>
                <a:cubicBezTo>
                  <a:pt x="5410730" y="6954"/>
                  <a:pt x="5410934" y="12839"/>
                  <a:pt x="5410200" y="18288"/>
                </a:cubicBezTo>
                <a:cubicBezTo>
                  <a:pt x="5139060" y="6751"/>
                  <a:pt x="5121593" y="31035"/>
                  <a:pt x="4842129" y="18288"/>
                </a:cubicBezTo>
                <a:cubicBezTo>
                  <a:pt x="4562665" y="5541"/>
                  <a:pt x="4448273" y="9487"/>
                  <a:pt x="4328160" y="18288"/>
                </a:cubicBezTo>
                <a:cubicBezTo>
                  <a:pt x="4208047" y="27089"/>
                  <a:pt x="3760936" y="22567"/>
                  <a:pt x="3597783" y="18288"/>
                </a:cubicBezTo>
                <a:cubicBezTo>
                  <a:pt x="3434630" y="14009"/>
                  <a:pt x="3299718" y="33213"/>
                  <a:pt x="3029712" y="18288"/>
                </a:cubicBezTo>
                <a:cubicBezTo>
                  <a:pt x="2759706" y="3363"/>
                  <a:pt x="2640159" y="27394"/>
                  <a:pt x="2299335" y="18288"/>
                </a:cubicBezTo>
                <a:cubicBezTo>
                  <a:pt x="1958511" y="9182"/>
                  <a:pt x="1801186" y="28985"/>
                  <a:pt x="1514856" y="18288"/>
                </a:cubicBezTo>
                <a:cubicBezTo>
                  <a:pt x="1228526" y="7591"/>
                  <a:pt x="1063509" y="-5305"/>
                  <a:pt x="892683" y="18288"/>
                </a:cubicBezTo>
                <a:cubicBezTo>
                  <a:pt x="721857" y="41881"/>
                  <a:pt x="186945" y="-20897"/>
                  <a:pt x="0" y="18288"/>
                </a:cubicBezTo>
                <a:cubicBezTo>
                  <a:pt x="-570" y="9279"/>
                  <a:pt x="132" y="5100"/>
                  <a:pt x="0" y="0"/>
                </a:cubicBezTo>
                <a:close/>
              </a:path>
              <a:path w="5410200" h="18288" stroke="0" extrusionOk="0">
                <a:moveTo>
                  <a:pt x="0" y="0"/>
                </a:moveTo>
                <a:cubicBezTo>
                  <a:pt x="285096" y="-4925"/>
                  <a:pt x="376456" y="22268"/>
                  <a:pt x="622173" y="0"/>
                </a:cubicBezTo>
                <a:cubicBezTo>
                  <a:pt x="867890" y="-22268"/>
                  <a:pt x="1031392" y="7228"/>
                  <a:pt x="1136142" y="0"/>
                </a:cubicBezTo>
                <a:cubicBezTo>
                  <a:pt x="1240892" y="-7228"/>
                  <a:pt x="1561853" y="9877"/>
                  <a:pt x="1920621" y="0"/>
                </a:cubicBezTo>
                <a:cubicBezTo>
                  <a:pt x="2279389" y="-9877"/>
                  <a:pt x="2367255" y="19546"/>
                  <a:pt x="2542794" y="0"/>
                </a:cubicBezTo>
                <a:cubicBezTo>
                  <a:pt x="2718333" y="-19546"/>
                  <a:pt x="2866732" y="-22226"/>
                  <a:pt x="3164967" y="0"/>
                </a:cubicBezTo>
                <a:cubicBezTo>
                  <a:pt x="3463202" y="22226"/>
                  <a:pt x="3568055" y="-2765"/>
                  <a:pt x="3949446" y="0"/>
                </a:cubicBezTo>
                <a:cubicBezTo>
                  <a:pt x="4330837" y="2765"/>
                  <a:pt x="4287895" y="10557"/>
                  <a:pt x="4517517" y="0"/>
                </a:cubicBezTo>
                <a:cubicBezTo>
                  <a:pt x="4747139" y="-10557"/>
                  <a:pt x="5149588" y="8716"/>
                  <a:pt x="5410200" y="0"/>
                </a:cubicBezTo>
                <a:cubicBezTo>
                  <a:pt x="5409517" y="5414"/>
                  <a:pt x="5409480" y="12510"/>
                  <a:pt x="5410200" y="18288"/>
                </a:cubicBezTo>
                <a:cubicBezTo>
                  <a:pt x="5163327" y="41494"/>
                  <a:pt x="5008749" y="10693"/>
                  <a:pt x="4842129" y="18288"/>
                </a:cubicBezTo>
                <a:cubicBezTo>
                  <a:pt x="4675509" y="25883"/>
                  <a:pt x="4433401" y="-615"/>
                  <a:pt x="4165854" y="18288"/>
                </a:cubicBezTo>
                <a:cubicBezTo>
                  <a:pt x="3898308" y="37191"/>
                  <a:pt x="3809032" y="-8710"/>
                  <a:pt x="3543681" y="18288"/>
                </a:cubicBezTo>
                <a:cubicBezTo>
                  <a:pt x="3278330" y="45286"/>
                  <a:pt x="3073876" y="-15917"/>
                  <a:pt x="2759202" y="18288"/>
                </a:cubicBezTo>
                <a:cubicBezTo>
                  <a:pt x="2444528" y="52493"/>
                  <a:pt x="2204144" y="3372"/>
                  <a:pt x="1974723" y="18288"/>
                </a:cubicBezTo>
                <a:cubicBezTo>
                  <a:pt x="1745302" y="33204"/>
                  <a:pt x="1602335" y="31490"/>
                  <a:pt x="1406652" y="18288"/>
                </a:cubicBezTo>
                <a:cubicBezTo>
                  <a:pt x="1210969" y="5086"/>
                  <a:pt x="923948" y="3161"/>
                  <a:pt x="730377" y="18288"/>
                </a:cubicBezTo>
                <a:cubicBezTo>
                  <a:pt x="536806" y="33415"/>
                  <a:pt x="336496" y="-141"/>
                  <a:pt x="0" y="18288"/>
                </a:cubicBezTo>
                <a:cubicBezTo>
                  <a:pt x="-306" y="11061"/>
                  <a:pt x="-655" y="7751"/>
                  <a:pt x="0" y="0"/>
                </a:cubicBezTo>
                <a:close/>
              </a:path>
            </a:pathLst>
          </a:custGeom>
          <a:solidFill>
            <a:schemeClr val="accent2"/>
          </a:solidFill>
          <a:ln w="41275" cap="rnd">
            <a:solidFill>
              <a:schemeClr val="accent2"/>
            </a:solidFill>
            <a:round/>
            <a:extLst>
              <a:ext uri="{C807C97D-BFC1-408E-A445-0C87EB9F89A2}">
                <ask:lineSketchStyleProps xmlns:ask="http://schemas.microsoft.com/office/drawing/2018/sketchyshapes" sd="1219033472">
                  <a:prstGeom prst="rect">
                    <a:avLst/>
                  </a:prstGeom>
                  <ask:type>
                    <ask:lineSketchFreehand/>
                  </ask:type>
                </ask:lineSketchStyleProps>
              </a:ext>
            </a:extLst>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graphicFrame>
        <p:nvGraphicFramePr>
          <p:cNvPr id="5" name="Content Placeholder 2">
            <a:extLst>
              <a:ext uri="{FF2B5EF4-FFF2-40B4-BE49-F238E27FC236}">
                <a16:creationId xmlns:a16="http://schemas.microsoft.com/office/drawing/2014/main" id="{FF7A447D-06D4-9311-51D9-114FCBFDB0D2}"/>
              </a:ext>
            </a:extLst>
          </p:cNvPr>
          <p:cNvGraphicFramePr>
            <a:graphicFrameLocks noGrp="1"/>
          </p:cNvGraphicFramePr>
          <p:nvPr>
            <p:ph idx="1"/>
            <p:extLst>
              <p:ext uri="{D42A27DB-BD31-4B8C-83A1-F6EECF244321}">
                <p14:modId xmlns:p14="http://schemas.microsoft.com/office/powerpoint/2010/main" val="2097164015"/>
              </p:ext>
            </p:extLst>
          </p:nvPr>
        </p:nvGraphicFramePr>
        <p:xfrm>
          <a:off x="4648018" y="640822"/>
          <a:ext cx="6900512" cy="5536141"/>
        </p:xfrm>
        <a:graphic>
          <a:graphicData uri="http://schemas.openxmlformats.org/drawingml/2006/diagram">
            <dgm:relIds xmlns:dgm="http://schemas.openxmlformats.org/drawingml/2006/diagram" xmlns:r="http://schemas.openxmlformats.org/officeDocument/2006/relationships" r:dm="rId2" r:lo="rId3" r:qs="rId4" r:cs="rId5"/>
          </a:graphicData>
        </a:graphic>
      </p:graphicFrame>
    </p:spTree>
    <p:extLst>
      <p:ext uri="{BB962C8B-B14F-4D97-AF65-F5344CB8AC3E}">
        <p14:creationId xmlns:p14="http://schemas.microsoft.com/office/powerpoint/2010/main" val="3654761182"/>
      </p:ext>
    </p:extLst>
  </p:cSld>
  <p:clrMapOvr>
    <a:masterClrMapping/>
  </p:clrMapOvr>
</p:sld>
</file>

<file path=ppt/slides/slide51.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useBgFill="1">
        <p:nvSpPr>
          <p:cNvPr id="9" name="Rectangle 8">
            <a:extLst>
              <a:ext uri="{FF2B5EF4-FFF2-40B4-BE49-F238E27FC236}">
                <a16:creationId xmlns:a16="http://schemas.microsoft.com/office/drawing/2014/main" id="{2E442304-DDBD-4F7B-8017-36BCC863FB40}"/>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0" y="0"/>
            <a:ext cx="12188952" cy="6858000"/>
          </a:xfrm>
          <a:prstGeom prst="rect">
            <a:avLst/>
          </a:prstGeom>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 name="Title 1">
            <a:extLst>
              <a:ext uri="{FF2B5EF4-FFF2-40B4-BE49-F238E27FC236}">
                <a16:creationId xmlns:a16="http://schemas.microsoft.com/office/drawing/2014/main" id="{84E148CF-3138-1D0E-F817-FD2748DB6220}"/>
              </a:ext>
            </a:extLst>
          </p:cNvPr>
          <p:cNvSpPr>
            <a:spLocks noGrp="1"/>
          </p:cNvSpPr>
          <p:nvPr>
            <p:ph type="title"/>
          </p:nvPr>
        </p:nvSpPr>
        <p:spPr>
          <a:xfrm>
            <a:off x="635000" y="640823"/>
            <a:ext cx="3418659" cy="5583148"/>
          </a:xfrm>
        </p:spPr>
        <p:txBody>
          <a:bodyPr anchor="ctr">
            <a:normAutofit/>
          </a:bodyPr>
          <a:lstStyle/>
          <a:p>
            <a:r>
              <a:rPr lang="en-US" sz="3800"/>
              <a:t>				References</a:t>
            </a:r>
          </a:p>
        </p:txBody>
      </p:sp>
      <p:sp>
        <p:nvSpPr>
          <p:cNvPr id="11" name="sketch line">
            <a:extLst>
              <a:ext uri="{FF2B5EF4-FFF2-40B4-BE49-F238E27FC236}">
                <a16:creationId xmlns:a16="http://schemas.microsoft.com/office/drawing/2014/main" id="{5E107275-3853-46FD-A241-DE4355A42675}"/>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rot="5400000">
            <a:off x="1627450" y="3462719"/>
            <a:ext cx="5410200" cy="18288"/>
          </a:xfrm>
          <a:custGeom>
            <a:avLst/>
            <a:gdLst>
              <a:gd name="connsiteX0" fmla="*/ 0 w 5410200"/>
              <a:gd name="connsiteY0" fmla="*/ 0 h 18288"/>
              <a:gd name="connsiteX1" fmla="*/ 568071 w 5410200"/>
              <a:gd name="connsiteY1" fmla="*/ 0 h 18288"/>
              <a:gd name="connsiteX2" fmla="*/ 1298448 w 5410200"/>
              <a:gd name="connsiteY2" fmla="*/ 0 h 18288"/>
              <a:gd name="connsiteX3" fmla="*/ 1920621 w 5410200"/>
              <a:gd name="connsiteY3" fmla="*/ 0 h 18288"/>
              <a:gd name="connsiteX4" fmla="*/ 2488692 w 5410200"/>
              <a:gd name="connsiteY4" fmla="*/ 0 h 18288"/>
              <a:gd name="connsiteX5" fmla="*/ 3219069 w 5410200"/>
              <a:gd name="connsiteY5" fmla="*/ 0 h 18288"/>
              <a:gd name="connsiteX6" fmla="*/ 3895344 w 5410200"/>
              <a:gd name="connsiteY6" fmla="*/ 0 h 18288"/>
              <a:gd name="connsiteX7" fmla="*/ 4571619 w 5410200"/>
              <a:gd name="connsiteY7" fmla="*/ 0 h 18288"/>
              <a:gd name="connsiteX8" fmla="*/ 5410200 w 5410200"/>
              <a:gd name="connsiteY8" fmla="*/ 0 h 18288"/>
              <a:gd name="connsiteX9" fmla="*/ 5410200 w 5410200"/>
              <a:gd name="connsiteY9" fmla="*/ 18288 h 18288"/>
              <a:gd name="connsiteX10" fmla="*/ 4842129 w 5410200"/>
              <a:gd name="connsiteY10" fmla="*/ 18288 h 18288"/>
              <a:gd name="connsiteX11" fmla="*/ 4328160 w 5410200"/>
              <a:gd name="connsiteY11" fmla="*/ 18288 h 18288"/>
              <a:gd name="connsiteX12" fmla="*/ 3597783 w 5410200"/>
              <a:gd name="connsiteY12" fmla="*/ 18288 h 18288"/>
              <a:gd name="connsiteX13" fmla="*/ 3029712 w 5410200"/>
              <a:gd name="connsiteY13" fmla="*/ 18288 h 18288"/>
              <a:gd name="connsiteX14" fmla="*/ 2299335 w 5410200"/>
              <a:gd name="connsiteY14" fmla="*/ 18288 h 18288"/>
              <a:gd name="connsiteX15" fmla="*/ 1514856 w 5410200"/>
              <a:gd name="connsiteY15" fmla="*/ 18288 h 18288"/>
              <a:gd name="connsiteX16" fmla="*/ 892683 w 5410200"/>
              <a:gd name="connsiteY16" fmla="*/ 18288 h 18288"/>
              <a:gd name="connsiteX17" fmla="*/ 0 w 5410200"/>
              <a:gd name="connsiteY17" fmla="*/ 18288 h 18288"/>
              <a:gd name="connsiteX18" fmla="*/ 0 w 5410200"/>
              <a:gd name="connsiteY18" fmla="*/ 0 h 18288"/>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 ang="0">
                <a:pos x="connsiteX12" y="connsiteY12"/>
              </a:cxn>
              <a:cxn ang="0">
                <a:pos x="connsiteX13" y="connsiteY13"/>
              </a:cxn>
              <a:cxn ang="0">
                <a:pos x="connsiteX14" y="connsiteY14"/>
              </a:cxn>
              <a:cxn ang="0">
                <a:pos x="connsiteX15" y="connsiteY15"/>
              </a:cxn>
              <a:cxn ang="0">
                <a:pos x="connsiteX16" y="connsiteY16"/>
              </a:cxn>
              <a:cxn ang="0">
                <a:pos x="connsiteX17" y="connsiteY17"/>
              </a:cxn>
              <a:cxn ang="0">
                <a:pos x="connsiteX18" y="connsiteY18"/>
              </a:cxn>
            </a:cxnLst>
            <a:rect l="l" t="t" r="r" b="b"/>
            <a:pathLst>
              <a:path w="5410200" h="18288" fill="none" extrusionOk="0">
                <a:moveTo>
                  <a:pt x="0" y="0"/>
                </a:moveTo>
                <a:cubicBezTo>
                  <a:pt x="163050" y="-18707"/>
                  <a:pt x="319321" y="-16364"/>
                  <a:pt x="568071" y="0"/>
                </a:cubicBezTo>
                <a:cubicBezTo>
                  <a:pt x="816821" y="16364"/>
                  <a:pt x="1013224" y="-7268"/>
                  <a:pt x="1298448" y="0"/>
                </a:cubicBezTo>
                <a:cubicBezTo>
                  <a:pt x="1583672" y="7268"/>
                  <a:pt x="1631711" y="-3367"/>
                  <a:pt x="1920621" y="0"/>
                </a:cubicBezTo>
                <a:cubicBezTo>
                  <a:pt x="2209531" y="3367"/>
                  <a:pt x="2364420" y="-19184"/>
                  <a:pt x="2488692" y="0"/>
                </a:cubicBezTo>
                <a:cubicBezTo>
                  <a:pt x="2612964" y="19184"/>
                  <a:pt x="3023298" y="-34627"/>
                  <a:pt x="3219069" y="0"/>
                </a:cubicBezTo>
                <a:cubicBezTo>
                  <a:pt x="3414840" y="34627"/>
                  <a:pt x="3656810" y="24043"/>
                  <a:pt x="3895344" y="0"/>
                </a:cubicBezTo>
                <a:cubicBezTo>
                  <a:pt x="4133879" y="-24043"/>
                  <a:pt x="4393984" y="-19577"/>
                  <a:pt x="4571619" y="0"/>
                </a:cubicBezTo>
                <a:cubicBezTo>
                  <a:pt x="4749255" y="19577"/>
                  <a:pt x="5179928" y="-6281"/>
                  <a:pt x="5410200" y="0"/>
                </a:cubicBezTo>
                <a:cubicBezTo>
                  <a:pt x="5410730" y="6954"/>
                  <a:pt x="5410934" y="12839"/>
                  <a:pt x="5410200" y="18288"/>
                </a:cubicBezTo>
                <a:cubicBezTo>
                  <a:pt x="5139060" y="6751"/>
                  <a:pt x="5121593" y="31035"/>
                  <a:pt x="4842129" y="18288"/>
                </a:cubicBezTo>
                <a:cubicBezTo>
                  <a:pt x="4562665" y="5541"/>
                  <a:pt x="4448273" y="9487"/>
                  <a:pt x="4328160" y="18288"/>
                </a:cubicBezTo>
                <a:cubicBezTo>
                  <a:pt x="4208047" y="27089"/>
                  <a:pt x="3760936" y="22567"/>
                  <a:pt x="3597783" y="18288"/>
                </a:cubicBezTo>
                <a:cubicBezTo>
                  <a:pt x="3434630" y="14009"/>
                  <a:pt x="3299718" y="33213"/>
                  <a:pt x="3029712" y="18288"/>
                </a:cubicBezTo>
                <a:cubicBezTo>
                  <a:pt x="2759706" y="3363"/>
                  <a:pt x="2640159" y="27394"/>
                  <a:pt x="2299335" y="18288"/>
                </a:cubicBezTo>
                <a:cubicBezTo>
                  <a:pt x="1958511" y="9182"/>
                  <a:pt x="1801186" y="28985"/>
                  <a:pt x="1514856" y="18288"/>
                </a:cubicBezTo>
                <a:cubicBezTo>
                  <a:pt x="1228526" y="7591"/>
                  <a:pt x="1063509" y="-5305"/>
                  <a:pt x="892683" y="18288"/>
                </a:cubicBezTo>
                <a:cubicBezTo>
                  <a:pt x="721857" y="41881"/>
                  <a:pt x="186945" y="-20897"/>
                  <a:pt x="0" y="18288"/>
                </a:cubicBezTo>
                <a:cubicBezTo>
                  <a:pt x="-570" y="9279"/>
                  <a:pt x="132" y="5100"/>
                  <a:pt x="0" y="0"/>
                </a:cubicBezTo>
                <a:close/>
              </a:path>
              <a:path w="5410200" h="18288" stroke="0" extrusionOk="0">
                <a:moveTo>
                  <a:pt x="0" y="0"/>
                </a:moveTo>
                <a:cubicBezTo>
                  <a:pt x="285096" y="-4925"/>
                  <a:pt x="376456" y="22268"/>
                  <a:pt x="622173" y="0"/>
                </a:cubicBezTo>
                <a:cubicBezTo>
                  <a:pt x="867890" y="-22268"/>
                  <a:pt x="1031392" y="7228"/>
                  <a:pt x="1136142" y="0"/>
                </a:cubicBezTo>
                <a:cubicBezTo>
                  <a:pt x="1240892" y="-7228"/>
                  <a:pt x="1561853" y="9877"/>
                  <a:pt x="1920621" y="0"/>
                </a:cubicBezTo>
                <a:cubicBezTo>
                  <a:pt x="2279389" y="-9877"/>
                  <a:pt x="2367255" y="19546"/>
                  <a:pt x="2542794" y="0"/>
                </a:cubicBezTo>
                <a:cubicBezTo>
                  <a:pt x="2718333" y="-19546"/>
                  <a:pt x="2866732" y="-22226"/>
                  <a:pt x="3164967" y="0"/>
                </a:cubicBezTo>
                <a:cubicBezTo>
                  <a:pt x="3463202" y="22226"/>
                  <a:pt x="3568055" y="-2765"/>
                  <a:pt x="3949446" y="0"/>
                </a:cubicBezTo>
                <a:cubicBezTo>
                  <a:pt x="4330837" y="2765"/>
                  <a:pt x="4287895" y="10557"/>
                  <a:pt x="4517517" y="0"/>
                </a:cubicBezTo>
                <a:cubicBezTo>
                  <a:pt x="4747139" y="-10557"/>
                  <a:pt x="5149588" y="8716"/>
                  <a:pt x="5410200" y="0"/>
                </a:cubicBezTo>
                <a:cubicBezTo>
                  <a:pt x="5409517" y="5414"/>
                  <a:pt x="5409480" y="12510"/>
                  <a:pt x="5410200" y="18288"/>
                </a:cubicBezTo>
                <a:cubicBezTo>
                  <a:pt x="5163327" y="41494"/>
                  <a:pt x="5008749" y="10693"/>
                  <a:pt x="4842129" y="18288"/>
                </a:cubicBezTo>
                <a:cubicBezTo>
                  <a:pt x="4675509" y="25883"/>
                  <a:pt x="4433401" y="-615"/>
                  <a:pt x="4165854" y="18288"/>
                </a:cubicBezTo>
                <a:cubicBezTo>
                  <a:pt x="3898308" y="37191"/>
                  <a:pt x="3809032" y="-8710"/>
                  <a:pt x="3543681" y="18288"/>
                </a:cubicBezTo>
                <a:cubicBezTo>
                  <a:pt x="3278330" y="45286"/>
                  <a:pt x="3073876" y="-15917"/>
                  <a:pt x="2759202" y="18288"/>
                </a:cubicBezTo>
                <a:cubicBezTo>
                  <a:pt x="2444528" y="52493"/>
                  <a:pt x="2204144" y="3372"/>
                  <a:pt x="1974723" y="18288"/>
                </a:cubicBezTo>
                <a:cubicBezTo>
                  <a:pt x="1745302" y="33204"/>
                  <a:pt x="1602335" y="31490"/>
                  <a:pt x="1406652" y="18288"/>
                </a:cubicBezTo>
                <a:cubicBezTo>
                  <a:pt x="1210969" y="5086"/>
                  <a:pt x="923948" y="3161"/>
                  <a:pt x="730377" y="18288"/>
                </a:cubicBezTo>
                <a:cubicBezTo>
                  <a:pt x="536806" y="33415"/>
                  <a:pt x="336496" y="-141"/>
                  <a:pt x="0" y="18288"/>
                </a:cubicBezTo>
                <a:cubicBezTo>
                  <a:pt x="-306" y="11061"/>
                  <a:pt x="-655" y="7751"/>
                  <a:pt x="0" y="0"/>
                </a:cubicBezTo>
                <a:close/>
              </a:path>
            </a:pathLst>
          </a:custGeom>
          <a:solidFill>
            <a:schemeClr val="accent2"/>
          </a:solidFill>
          <a:ln w="41275" cap="rnd">
            <a:solidFill>
              <a:schemeClr val="accent2"/>
            </a:solidFill>
            <a:round/>
            <a:extLst>
              <a:ext uri="{C807C97D-BFC1-408E-A445-0C87EB9F89A2}">
                <ask:lineSketchStyleProps xmlns:ask="http://schemas.microsoft.com/office/drawing/2018/sketchyshapes" sd="1219033472">
                  <a:prstGeom prst="rect">
                    <a:avLst/>
                  </a:prstGeom>
                  <ask:type>
                    <ask:lineSketchFreehand/>
                  </ask:type>
                </ask:lineSketchStyleProps>
              </a:ext>
            </a:extLst>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graphicFrame>
        <p:nvGraphicFramePr>
          <p:cNvPr id="5" name="Content Placeholder 2">
            <a:extLst>
              <a:ext uri="{FF2B5EF4-FFF2-40B4-BE49-F238E27FC236}">
                <a16:creationId xmlns:a16="http://schemas.microsoft.com/office/drawing/2014/main" id="{6A41A2D5-E8EB-67E8-B59B-0E9FFF05BFDD}"/>
              </a:ext>
            </a:extLst>
          </p:cNvPr>
          <p:cNvGraphicFramePr>
            <a:graphicFrameLocks noGrp="1"/>
          </p:cNvGraphicFramePr>
          <p:nvPr>
            <p:ph idx="1"/>
            <p:extLst>
              <p:ext uri="{D42A27DB-BD31-4B8C-83A1-F6EECF244321}">
                <p14:modId xmlns:p14="http://schemas.microsoft.com/office/powerpoint/2010/main" val="180568924"/>
              </p:ext>
            </p:extLst>
          </p:nvPr>
        </p:nvGraphicFramePr>
        <p:xfrm>
          <a:off x="4648018" y="640822"/>
          <a:ext cx="6900512" cy="5536141"/>
        </p:xfrm>
        <a:graphic>
          <a:graphicData uri="http://schemas.openxmlformats.org/drawingml/2006/diagram">
            <dgm:relIds xmlns:dgm="http://schemas.openxmlformats.org/drawingml/2006/diagram" xmlns:r="http://schemas.openxmlformats.org/officeDocument/2006/relationships" r:dm="rId2" r:lo="rId3" r:qs="rId4" r:cs="rId5"/>
          </a:graphicData>
        </a:graphic>
      </p:graphicFrame>
    </p:spTree>
    <p:extLst>
      <p:ext uri="{BB962C8B-B14F-4D97-AF65-F5344CB8AC3E}">
        <p14:creationId xmlns:p14="http://schemas.microsoft.com/office/powerpoint/2010/main" val="2957980401"/>
      </p:ext>
    </p:extLst>
  </p:cSld>
  <p:clrMapOvr>
    <a:masterClrMapping/>
  </p:clrMapOvr>
</p:sld>
</file>

<file path=ppt/theme/theme1.xml><?xml version="1.0" encoding="utf-8"?>
<a:theme xmlns:a="http://schemas.openxmlformats.org/drawingml/2006/main" name="Office Theme">
  <a:themeElements>
    <a:clrScheme name="Office">
      <a:dk1>
        <a:sysClr val="windowText" lastClr="000000"/>
      </a:dk1>
      <a:lt1>
        <a:sysClr val="window" lastClr="FFFFFF"/>
      </a:lt1>
      <a:dk2>
        <a:srgbClr val="44546A"/>
      </a:dk2>
      <a:lt2>
        <a:srgbClr val="E7E6E6"/>
      </a:lt2>
      <a:accent1>
        <a:srgbClr val="4472C4"/>
      </a:accent1>
      <a:accent2>
        <a:srgbClr val="ED7D31"/>
      </a:accent2>
      <a:accent3>
        <a:srgbClr val="A5A5A5"/>
      </a:accent3>
      <a:accent4>
        <a:srgbClr val="FFC000"/>
      </a:accent4>
      <a:accent5>
        <a:srgbClr val="5B9BD5"/>
      </a:accent5>
      <a:accent6>
        <a:srgbClr val="70AD47"/>
      </a:accent6>
      <a:hlink>
        <a:srgbClr val="0563C1"/>
      </a:hlink>
      <a:folHlink>
        <a:srgbClr val="954F72"/>
      </a:folHlink>
    </a:clrScheme>
    <a:fontScheme name="Office">
      <a:majorFont>
        <a:latin typeface="Calibri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ajorFont>
      <a:minorFont>
        <a:latin typeface="Calibri"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customXml/_rels/item1.xml.rels><?xml version="1.0" encoding="UTF-8" standalone="yes"?>
<Relationships xmlns="http://schemas.openxmlformats.org/package/2006/relationships"><Relationship Id="rId1" Type="http://schemas.openxmlformats.org/officeDocument/2006/relationships/customXmlProps" Target="itemProps1.xml"/></Relationships>
</file>

<file path=customXml/_rels/item2.xml.rels><?xml version="1.0" encoding="UTF-8" standalone="yes"?>
<Relationships xmlns="http://schemas.openxmlformats.org/package/2006/relationships"><Relationship Id="rId1" Type="http://schemas.openxmlformats.org/officeDocument/2006/relationships/customXmlProps" Target="itemProps2.xml"/></Relationships>
</file>

<file path=customXml/_rels/item3.xml.rels><?xml version="1.0" encoding="UTF-8" standalone="yes"?>
<Relationships xmlns="http://schemas.openxmlformats.org/package/2006/relationships"><Relationship Id="rId1" Type="http://schemas.openxmlformats.org/officeDocument/2006/relationships/customXmlProps" Target="itemProps3.xml"/></Relationships>
</file>

<file path=customXml/item1.xml><?xml version="1.0" encoding="utf-8"?>
<ct:contentTypeSchema xmlns:ct="http://schemas.microsoft.com/office/2006/metadata/contentType" xmlns:ma="http://schemas.microsoft.com/office/2006/metadata/properties/metaAttributes" ct:_="" ma:_="" ma:contentTypeName="Document" ma:contentTypeID="0x010100A0A15E366934064E9402982103F5571D" ma:contentTypeVersion="8" ma:contentTypeDescription="Create a new document." ma:contentTypeScope="" ma:versionID="c3ba29fd00ab9ebcac35b8ba3de42590">
  <xsd:schema xmlns:xsd="http://www.w3.org/2001/XMLSchema" xmlns:xs="http://www.w3.org/2001/XMLSchema" xmlns:p="http://schemas.microsoft.com/office/2006/metadata/properties" xmlns:ns3="eb580385-81d0-4b07-ba83-d0196bedb6cd" xmlns:ns4="19fd097f-5047-4863-98ca-4ae883a94f7b" targetNamespace="http://schemas.microsoft.com/office/2006/metadata/properties" ma:root="true" ma:fieldsID="6cc5f62bc15dc2063e1a4e3291b95b43" ns3:_="" ns4:_="">
    <xsd:import namespace="eb580385-81d0-4b07-ba83-d0196bedb6cd"/>
    <xsd:import namespace="19fd097f-5047-4863-98ca-4ae883a94f7b"/>
    <xsd:element name="properties">
      <xsd:complexType>
        <xsd:sequence>
          <xsd:element name="documentManagement">
            <xsd:complexType>
              <xsd:all>
                <xsd:element ref="ns3:MediaServiceMetadata" minOccurs="0"/>
                <xsd:element ref="ns3:MediaServiceFastMetadata" minOccurs="0"/>
                <xsd:element ref="ns3:MediaServiceAutoKeyPoints" minOccurs="0"/>
                <xsd:element ref="ns3:MediaServiceKeyPoints" minOccurs="0"/>
                <xsd:element ref="ns4:SharedWithUsers" minOccurs="0"/>
                <xsd:element ref="ns4:SharedWithDetails" minOccurs="0"/>
                <xsd:element ref="ns4:SharingHintHash" minOccurs="0"/>
                <xsd:element ref="ns3:_activity" minOccurs="0"/>
              </xsd:all>
            </xsd:complexType>
          </xsd:element>
        </xsd:sequence>
      </xsd:complexType>
    </xsd:element>
  </xsd:schema>
  <xsd:schema xmlns:xsd="http://www.w3.org/2001/XMLSchema" xmlns:xs="http://www.w3.org/2001/XMLSchema" xmlns:dms="http://schemas.microsoft.com/office/2006/documentManagement/types" xmlns:pc="http://schemas.microsoft.com/office/infopath/2007/PartnerControls" targetNamespace="eb580385-81d0-4b07-ba83-d0196bedb6cd" elementFormDefault="qualified">
    <xsd:import namespace="http://schemas.microsoft.com/office/2006/documentManagement/types"/>
    <xsd:import namespace="http://schemas.microsoft.com/office/infopath/2007/PartnerControls"/>
    <xsd:element name="MediaServiceMetadata" ma:index="8" nillable="true" ma:displayName="MediaServiceMetadata" ma:hidden="true" ma:internalName="MediaServiceMetadata" ma:readOnly="true">
      <xsd:simpleType>
        <xsd:restriction base="dms:Note"/>
      </xsd:simpleType>
    </xsd:element>
    <xsd:element name="MediaServiceFastMetadata" ma:index="9" nillable="true" ma:displayName="MediaServiceFastMetadata" ma:hidden="true" ma:internalName="MediaServiceFastMetadata" ma:readOnly="true">
      <xsd:simpleType>
        <xsd:restriction base="dms:Note"/>
      </xsd:simpleType>
    </xsd:element>
    <xsd:element name="MediaServiceAutoKeyPoints" ma:index="10" nillable="true" ma:displayName="MediaServiceAutoKeyPoints" ma:hidden="true" ma:internalName="MediaServiceAutoKeyPoints" ma:readOnly="true">
      <xsd:simpleType>
        <xsd:restriction base="dms:Note"/>
      </xsd:simpleType>
    </xsd:element>
    <xsd:element name="MediaServiceKeyPoints" ma:index="11" nillable="true" ma:displayName="KeyPoints" ma:internalName="MediaServiceKeyPoints" ma:readOnly="true">
      <xsd:simpleType>
        <xsd:restriction base="dms:Note">
          <xsd:maxLength value="255"/>
        </xsd:restriction>
      </xsd:simpleType>
    </xsd:element>
    <xsd:element name="_activity" ma:index="15" nillable="true" ma:displayName="_activity" ma:hidden="true" ma:internalName="_activity">
      <xsd:simpleType>
        <xsd:restriction base="dms:Note"/>
      </xsd:simpleType>
    </xsd:element>
  </xsd:schema>
  <xsd:schema xmlns:xsd="http://www.w3.org/2001/XMLSchema" xmlns:xs="http://www.w3.org/2001/XMLSchema" xmlns:dms="http://schemas.microsoft.com/office/2006/documentManagement/types" xmlns:pc="http://schemas.microsoft.com/office/infopath/2007/PartnerControls" targetNamespace="19fd097f-5047-4863-98ca-4ae883a94f7b" elementFormDefault="qualified">
    <xsd:import namespace="http://schemas.microsoft.com/office/2006/documentManagement/types"/>
    <xsd:import namespace="http://schemas.microsoft.com/office/infopath/2007/PartnerControls"/>
    <xsd:element name="SharedWithUsers" ma:index="12" nillable="true" ma:displayName="Shared With" ma:internalName="SharedWithUsers" ma:readOnly="true">
      <xsd:complexType>
        <xsd:complexContent>
          <xsd:extension base="dms:UserMulti">
            <xsd:sequence>
              <xsd:element name="UserInfo" minOccurs="0" maxOccurs="unbounded">
                <xsd:complexType>
                  <xsd:sequence>
                    <xsd:element name="DisplayName" type="xsd:string" minOccurs="0"/>
                    <xsd:element name="AccountId" type="dms:UserId" minOccurs="0" nillable="true"/>
                    <xsd:element name="AccountType" type="xsd:string" minOccurs="0"/>
                  </xsd:sequence>
                </xsd:complexType>
              </xsd:element>
            </xsd:sequence>
          </xsd:extension>
        </xsd:complexContent>
      </xsd:complexType>
    </xsd:element>
    <xsd:element name="SharedWithDetails" ma:index="13" nillable="true" ma:displayName="Shared With Details" ma:internalName="SharedWithDetails" ma:readOnly="true">
      <xsd:simpleType>
        <xsd:restriction base="dms:Note">
          <xsd:maxLength value="255"/>
        </xsd:restriction>
      </xsd:simpleType>
    </xsd:element>
    <xsd:element name="SharingHintHash" ma:index="14" nillable="true" ma:displayName="Sharing Hint Hash" ma:hidden="true" ma:internalName="SharingHintHash" ma:readOnly="true">
      <xsd:simpleType>
        <xsd:restriction base="dms:Text"/>
      </xsd:simpleType>
    </xsd:element>
  </xsd:schema>
  <xsd:schema xmlns="http://schemas.openxmlformats.org/package/2006/metadata/core-properties" xmlns:xsd="http://www.w3.org/2001/XMLSchema" xmlns:xsi="http://www.w3.org/2001/XMLSchema-instance" xmlns:dc="http://purl.org/dc/elements/1.1/" xmlns:dcterms="http://purl.org/dc/terms/" xmlns:odoc="http://schemas.microsoft.com/internal/obd" targetNamespace="http://schemas.openxmlformats.org/package/2006/metadata/core-properties" elementFormDefault="qualified" attributeFormDefault="unqualified" blockDefault="#all">
    <xsd:import namespace="http://purl.org/dc/elements/1.1/" schemaLocation="http://dublincore.org/schemas/xmls/qdc/2003/04/02/dc.xsd"/>
    <xsd:import namespace="http://purl.org/dc/terms/" schemaLocation="http://dublincore.org/schemas/xmls/qdc/2003/04/02/dcterms.xsd"/>
    <xsd:element name="coreProperties" type="CT_coreProperties"/>
    <xsd:complexType name="CT_coreProperties">
      <xsd:all>
        <xsd:element ref="dc:creator" minOccurs="0" maxOccurs="1"/>
        <xsd:element ref="dcterms:created" minOccurs="0" maxOccurs="1"/>
        <xsd:element ref="dc:identifier" minOccurs="0" maxOccurs="1"/>
        <xsd:element name="contentType" minOccurs="0" maxOccurs="1" type="xsd:string" ma:index="0" ma:displayName="Content Type"/>
        <xsd:element ref="dc:title" minOccurs="0" maxOccurs="1" ma:index="4" ma:displayName="Title"/>
        <xsd:element ref="dc:subject" minOccurs="0" maxOccurs="1"/>
        <xsd:element ref="dc:description" minOccurs="0" maxOccurs="1"/>
        <xsd:element name="keywords" minOccurs="0" maxOccurs="1" type="xsd:string"/>
        <xsd:element ref="dc:language" minOccurs="0" maxOccurs="1"/>
        <xsd:element name="category" minOccurs="0" maxOccurs="1" type="xsd:string"/>
        <xsd:element name="version" minOccurs="0" maxOccurs="1" type="xsd:string"/>
        <xsd:element name="revision" minOccurs="0" maxOccurs="1" type="xsd:string">
          <xsd:annotation>
            <xsd:documentation>
                        This value indicates the number of saves or revisions. The application is responsible for updating this value after each revision.
                    </xsd:documentation>
          </xsd:annotation>
        </xsd:element>
        <xsd:element name="lastModifiedBy" minOccurs="0" maxOccurs="1" type="xsd:string"/>
        <xsd:element ref="dcterms:modified" minOccurs="0" maxOccurs="1"/>
        <xsd:element name="contentStatus" minOccurs="0" maxOccurs="1" type="xsd:string"/>
      </xsd:all>
    </xsd:complexType>
  </xsd:schema>
  <xs:schema xmlns:pc="http://schemas.microsoft.com/office/infopath/2007/PartnerControls" xmlns:xs="http://www.w3.org/2001/XMLSchema" targetNamespace="http://schemas.microsoft.com/office/infopath/2007/PartnerControls" elementFormDefault="qualified" attributeFormDefault="unqualified">
    <xs:element name="Person">
      <xs:complexType>
        <xs:sequence>
          <xs:element ref="pc:DisplayName" minOccurs="0"/>
          <xs:element ref="pc:AccountId" minOccurs="0"/>
          <xs:element ref="pc:AccountType" minOccurs="0"/>
        </xs:sequence>
      </xs:complexType>
    </xs:element>
    <xs:element name="DisplayName" type="xs:string"/>
    <xs:element name="AccountId" type="xs:string"/>
    <xs:element name="AccountType" type="xs:string"/>
    <xs:element name="BDCAssociatedEntity">
      <xs:complexType>
        <xs:sequence>
          <xs:element ref="pc:BDCEntity" minOccurs="0" maxOccurs="unbounded"/>
        </xs:sequence>
        <xs:attribute ref="pc:EntityNamespace"/>
        <xs:attribute ref="pc:EntityName"/>
        <xs:attribute ref="pc:SystemInstanceName"/>
        <xs:attribute ref="pc:AssociationName"/>
      </xs:complexType>
    </xs:element>
    <xs:attribute name="EntityNamespace" type="xs:string"/>
    <xs:attribute name="EntityName" type="xs:string"/>
    <xs:attribute name="SystemInstanceName" type="xs:string"/>
    <xs:attribute name="AssociationName" type="xs:string"/>
    <xs:element name="BDCEntity">
      <xs:complexType>
        <xs:sequence>
          <xs:element ref="pc:EntityDisplayName" minOccurs="0"/>
          <xs:element ref="pc:EntityInstanceReference" minOccurs="0"/>
          <xs:element ref="pc:EntityId1" minOccurs="0"/>
          <xs:element ref="pc:EntityId2" minOccurs="0"/>
          <xs:element ref="pc:EntityId3" minOccurs="0"/>
          <xs:element ref="pc:EntityId4" minOccurs="0"/>
          <xs:element ref="pc:EntityId5" minOccurs="0"/>
        </xs:sequence>
      </xs:complexType>
    </xs:element>
    <xs:element name="EntityDisplayName" type="xs:string"/>
    <xs:element name="EntityInstanceReference" type="xs:string"/>
    <xs:element name="EntityId1" type="xs:string"/>
    <xs:element name="EntityId2" type="xs:string"/>
    <xs:element name="EntityId3" type="xs:string"/>
    <xs:element name="EntityId4" type="xs:string"/>
    <xs:element name="EntityId5" type="xs:string"/>
    <xs:element name="Terms">
      <xs:complexType>
        <xs:sequence>
          <xs:element ref="pc:TermInfo" minOccurs="0" maxOccurs="unbounded"/>
        </xs:sequence>
      </xs:complexType>
    </xs:element>
    <xs:element name="TermInfo">
      <xs:complexType>
        <xs:sequence>
          <xs:element ref="pc:TermName" minOccurs="0"/>
          <xs:element ref="pc:TermId" minOccurs="0"/>
        </xs:sequence>
      </xs:complexType>
    </xs:element>
    <xs:element name="TermName" type="xs:string"/>
    <xs:element name="TermId" type="xs:string"/>
  </xs:schema>
</ct:contentTypeSchema>
</file>

<file path=customXml/item2.xml><?xml version="1.0" encoding="utf-8"?>
<?mso-contentType ?>
<FormTemplates xmlns="http://schemas.microsoft.com/sharepoint/v3/contenttype/forms">
  <Display>DocumentLibraryForm</Display>
  <Edit>DocumentLibraryForm</Edit>
  <New>DocumentLibraryForm</New>
</FormTemplates>
</file>

<file path=customXml/item3.xml><?xml version="1.0" encoding="utf-8"?>
<p:properties xmlns:p="http://schemas.microsoft.com/office/2006/metadata/properties" xmlns:xsi="http://www.w3.org/2001/XMLSchema-instance" xmlns:pc="http://schemas.microsoft.com/office/infopath/2007/PartnerControls">
  <documentManagement>
    <_activity xmlns="eb580385-81d0-4b07-ba83-d0196bedb6cd" xsi:nil="true"/>
  </documentManagement>
</p:properties>
</file>

<file path=customXml/itemProps1.xml><?xml version="1.0" encoding="utf-8"?>
<ds:datastoreItem xmlns:ds="http://schemas.openxmlformats.org/officeDocument/2006/customXml" ds:itemID="{3A1773D9-860B-4696-B8EB-442F4502DFF6}">
  <ds:schemaRefs>
    <ds:schemaRef ds:uri="19fd097f-5047-4863-98ca-4ae883a94f7b"/>
    <ds:schemaRef ds:uri="eb580385-81d0-4b07-ba83-d0196bedb6cd"/>
    <ds:schemaRef ds:uri="http://purl.org/dc/elements/1.1/"/>
    <ds:schemaRef ds:uri="http://purl.org/dc/terms/"/>
    <ds:schemaRef ds:uri="http://schemas.microsoft.com/internal/obd"/>
    <ds:schemaRef ds:uri="http://schemas.microsoft.com/office/2006/documentManagement/types"/>
    <ds:schemaRef ds:uri="http://schemas.microsoft.com/office/2006/metadata/contentType"/>
    <ds:schemaRef ds:uri="http://schemas.microsoft.com/office/2006/metadata/properties"/>
    <ds:schemaRef ds:uri="http://schemas.microsoft.com/office/2006/metadata/properties/metaAttributes"/>
    <ds:schemaRef ds:uri="http://schemas.microsoft.com/office/infopath/2007/PartnerControls"/>
    <ds:schemaRef ds:uri="http://schemas.openxmlformats.org/package/2006/metadata/core-properties"/>
    <ds:schemaRef ds:uri="http://www.w3.org/2001/XMLSchema"/>
  </ds:schemaRefs>
</ds:datastoreItem>
</file>

<file path=customXml/itemProps2.xml><?xml version="1.0" encoding="utf-8"?>
<ds:datastoreItem xmlns:ds="http://schemas.openxmlformats.org/officeDocument/2006/customXml" ds:itemID="{8BF60623-91D9-4E61-963A-E12419EA039A}">
  <ds:schemaRefs>
    <ds:schemaRef ds:uri="http://schemas.microsoft.com/sharepoint/v3/contenttype/forms"/>
  </ds:schemaRefs>
</ds:datastoreItem>
</file>

<file path=customXml/itemProps3.xml><?xml version="1.0" encoding="utf-8"?>
<ds:datastoreItem xmlns:ds="http://schemas.openxmlformats.org/officeDocument/2006/customXml" ds:itemID="{AFDB4BE5-5AF2-4859-BEC0-381218780E14}">
  <ds:schemaRefs>
    <ds:schemaRef ds:uri="http://purl.org/dc/dcmitype/"/>
    <ds:schemaRef ds:uri="http://schemas.microsoft.com/office/2006/documentManagement/types"/>
    <ds:schemaRef ds:uri="http://purl.org/dc/elements/1.1/"/>
    <ds:schemaRef ds:uri="http://schemas.microsoft.com/office/infopath/2007/PartnerControls"/>
    <ds:schemaRef ds:uri="http://schemas.microsoft.com/office/2006/metadata/properties"/>
    <ds:schemaRef ds:uri="http://purl.org/dc/terms/"/>
    <ds:schemaRef ds:uri="eb580385-81d0-4b07-ba83-d0196bedb6cd"/>
    <ds:schemaRef ds:uri="http://schemas.openxmlformats.org/package/2006/metadata/core-properties"/>
    <ds:schemaRef ds:uri="19fd097f-5047-4863-98ca-4ae883a94f7b"/>
    <ds:schemaRef ds:uri="http://www.w3.org/XML/1998/namespace"/>
  </ds:schemaRefs>
</ds:datastoreItem>
</file>

<file path=docProps/app.xml><?xml version="1.0" encoding="utf-8"?>
<Properties xmlns="http://schemas.openxmlformats.org/officeDocument/2006/extended-properties" xmlns:vt="http://schemas.openxmlformats.org/officeDocument/2006/docPropsVTypes">
  <TotalTime>885</TotalTime>
  <Words>3869</Words>
  <Application>Microsoft Office PowerPoint</Application>
  <PresentationFormat>Widescreen</PresentationFormat>
  <Paragraphs>291</Paragraphs>
  <Slides>51</Slides>
  <Notes>0</Notes>
  <HiddenSlides>0</HiddenSlides>
  <MMClips>0</MMClips>
  <ScaleCrop>false</ScaleCrop>
  <HeadingPairs>
    <vt:vector size="6" baseType="variant">
      <vt:variant>
        <vt:lpstr>Fonts Used</vt:lpstr>
      </vt:variant>
      <vt:variant>
        <vt:i4>5</vt:i4>
      </vt:variant>
      <vt:variant>
        <vt:lpstr>Theme</vt:lpstr>
      </vt:variant>
      <vt:variant>
        <vt:i4>1</vt:i4>
      </vt:variant>
      <vt:variant>
        <vt:lpstr>Slide Titles</vt:lpstr>
      </vt:variant>
      <vt:variant>
        <vt:i4>51</vt:i4>
      </vt:variant>
    </vt:vector>
  </HeadingPairs>
  <TitlesOfParts>
    <vt:vector size="57" baseType="lpstr">
      <vt:lpstr>Arial</vt:lpstr>
      <vt:lpstr>Calibri</vt:lpstr>
      <vt:lpstr>Calibri Light</vt:lpstr>
      <vt:lpstr>Courier New</vt:lpstr>
      <vt:lpstr>Symbol</vt:lpstr>
      <vt:lpstr>Office Theme</vt:lpstr>
      <vt:lpstr>Establishing or Refuting Parentage</vt:lpstr>
      <vt:lpstr>PowerPoint Presentation</vt:lpstr>
      <vt:lpstr>PowerPoint Presentation</vt:lpstr>
      <vt:lpstr>PowerPoint Presentation</vt:lpstr>
      <vt:lpstr>Voluntary Acknowledgement of Parentage</vt:lpstr>
      <vt:lpstr>Voluntary Acknowledgement of Parentage</vt:lpstr>
      <vt:lpstr>Voluntary Acknowledgement of Parentage</vt:lpstr>
      <vt:lpstr>Voluntary Acknowledgement of Parentage</vt:lpstr>
      <vt:lpstr>Judgments of Paternity</vt:lpstr>
      <vt:lpstr>Judgments of Paternity</vt:lpstr>
      <vt:lpstr>Judgments of Paternity</vt:lpstr>
      <vt:lpstr>Judgments of Paternity</vt:lpstr>
      <vt:lpstr>Judgments of Paternity</vt:lpstr>
      <vt:lpstr>Judgments of Paternity</vt:lpstr>
      <vt:lpstr>Judgments of Paternity</vt:lpstr>
      <vt:lpstr>Judgments of Paternity</vt:lpstr>
      <vt:lpstr>Genetic Marker Testing  </vt:lpstr>
      <vt:lpstr>Genetic Marker Testing </vt:lpstr>
      <vt:lpstr>Genetic Marker Testing </vt:lpstr>
      <vt:lpstr>Genetic Marker Testing </vt:lpstr>
      <vt:lpstr>Genetic Marker Testing </vt:lpstr>
      <vt:lpstr>Genetic Marker Testing </vt:lpstr>
      <vt:lpstr>Genetic Marker Testing </vt:lpstr>
      <vt:lpstr>Complaints for Custody, Support, Parenting Time </vt:lpstr>
      <vt:lpstr>Issues of Parentage in the Context of Divorce  </vt:lpstr>
      <vt:lpstr>Issues of Parentage in the Context of Divorce </vt:lpstr>
      <vt:lpstr>Jurisdiction and Venue for filing a Complaint</vt:lpstr>
      <vt:lpstr>But: What about Defendants who live outside of Massachusetts?</vt:lpstr>
      <vt:lpstr>M.G.L. c. 223A- Long Arm Statute</vt:lpstr>
      <vt:lpstr>Long Arm Statute continued</vt:lpstr>
      <vt:lpstr>Conclusiveness of Adjudication or Acknowledgement of Parentage</vt:lpstr>
      <vt:lpstr>When does the acknowledgement become final?</vt:lpstr>
      <vt:lpstr>THREE TIME FRAMES TO REMEMBER</vt:lpstr>
      <vt:lpstr>Acknowledgments signed before April 13, 1994</vt:lpstr>
      <vt:lpstr> April 13, 1994- March 31, 1998</vt:lpstr>
      <vt:lpstr>Post March 31, 1998</vt:lpstr>
      <vt:lpstr>How final is “final”?</vt:lpstr>
      <vt:lpstr>Paternity of Cheryl 434 Mass 23 (2001)</vt:lpstr>
      <vt:lpstr>What if a parent was a minor at the time?</vt:lpstr>
      <vt:lpstr> Issues related to minors, continued</vt:lpstr>
      <vt:lpstr> Complaints to Rescind the Acknowledgment</vt:lpstr>
      <vt:lpstr>Establishing parentage absent a biological relationship</vt:lpstr>
      <vt:lpstr>Partanen v. Gallager, 476 Mass. 632 (2016)</vt:lpstr>
      <vt:lpstr>M.G.L. c. 209C (6)(a)(4)</vt:lpstr>
      <vt:lpstr>De Facto Parents</vt:lpstr>
      <vt:lpstr>What caretaking functions are relevant?</vt:lpstr>
      <vt:lpstr>Role of Legal Parent in the formation of the relationship</vt:lpstr>
      <vt:lpstr>Process for Establishing De Facto Parent Status</vt:lpstr>
      <vt:lpstr>Rights and Responsibilities of De Facto Parents</vt:lpstr>
      <vt:lpstr>Domestic Violence Considerations</vt:lpstr>
      <vt:lpstr>    References</vt:lpstr>
    </vt:vector>
  </TitlesOfParts>
  <Company/>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PowerPoint Presentation</dc:title>
  <dc:creator>Bhatt, Manisha</dc:creator>
  <cp:lastModifiedBy>Bhatt, Manisha</cp:lastModifiedBy>
  <cp:revision>24</cp:revision>
  <dcterms:created xsi:type="dcterms:W3CDTF">2023-02-07T23:38:10Z</dcterms:created>
  <dcterms:modified xsi:type="dcterms:W3CDTF">2023-02-21T15:13:07Z</dcterms:modified>
</cp:coreProperties>
</file>

<file path=docProps/custom.xml><?xml version="1.0" encoding="utf-8"?>
<Properties xmlns="http://schemas.openxmlformats.org/officeDocument/2006/custom-properties" xmlns:vt="http://schemas.openxmlformats.org/officeDocument/2006/docPropsVTypes">
  <property fmtid="{D5CDD505-2E9C-101B-9397-08002B2CF9AE}" pid="2" name="ContentTypeId">
    <vt:lpwstr>0x010100A0A15E366934064E9402982103F5571D</vt:lpwstr>
  </property>
</Properties>
</file>