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76"/>
  </p:notesMasterIdLst>
  <p:handoutMasterIdLst>
    <p:handoutMasterId r:id="rId77"/>
  </p:handoutMasterIdLst>
  <p:sldIdLst>
    <p:sldId id="632" r:id="rId2"/>
    <p:sldId id="282" r:id="rId3"/>
    <p:sldId id="725" r:id="rId4"/>
    <p:sldId id="639" r:id="rId5"/>
    <p:sldId id="837" r:id="rId6"/>
    <p:sldId id="768" r:id="rId7"/>
    <p:sldId id="769" r:id="rId8"/>
    <p:sldId id="499" r:id="rId9"/>
    <p:sldId id="774" r:id="rId10"/>
    <p:sldId id="829" r:id="rId11"/>
    <p:sldId id="830" r:id="rId12"/>
    <p:sldId id="832" r:id="rId13"/>
    <p:sldId id="781" r:id="rId14"/>
    <p:sldId id="835" r:id="rId15"/>
    <p:sldId id="787" r:id="rId16"/>
    <p:sldId id="726" r:id="rId17"/>
    <p:sldId id="727" r:id="rId18"/>
    <p:sldId id="545" r:id="rId19"/>
    <p:sldId id="793" r:id="rId20"/>
    <p:sldId id="546" r:id="rId21"/>
    <p:sldId id="788" r:id="rId22"/>
    <p:sldId id="791" r:id="rId23"/>
    <p:sldId id="840" r:id="rId24"/>
    <p:sldId id="841" r:id="rId25"/>
    <p:sldId id="842" r:id="rId26"/>
    <p:sldId id="843" r:id="rId27"/>
    <p:sldId id="844" r:id="rId28"/>
    <p:sldId id="801" r:id="rId29"/>
    <p:sldId id="845" r:id="rId30"/>
    <p:sldId id="846" r:id="rId31"/>
    <p:sldId id="847" r:id="rId32"/>
    <p:sldId id="848" r:id="rId33"/>
    <p:sldId id="849" r:id="rId34"/>
    <p:sldId id="850" r:id="rId35"/>
    <p:sldId id="851" r:id="rId36"/>
    <p:sldId id="789" r:id="rId37"/>
    <p:sldId id="852" r:id="rId38"/>
    <p:sldId id="614" r:id="rId39"/>
    <p:sldId id="853" r:id="rId40"/>
    <p:sldId id="641" r:id="rId41"/>
    <p:sldId id="604" r:id="rId42"/>
    <p:sldId id="642" r:id="rId43"/>
    <p:sldId id="643" r:id="rId44"/>
    <p:sldId id="669" r:id="rId45"/>
    <p:sldId id="670" r:id="rId46"/>
    <p:sldId id="671" r:id="rId47"/>
    <p:sldId id="672" r:id="rId48"/>
    <p:sldId id="674" r:id="rId49"/>
    <p:sldId id="677" r:id="rId50"/>
    <p:sldId id="678" r:id="rId51"/>
    <p:sldId id="676" r:id="rId52"/>
    <p:sldId id="679" r:id="rId53"/>
    <p:sldId id="675" r:id="rId54"/>
    <p:sldId id="684" r:id="rId55"/>
    <p:sldId id="854" r:id="rId56"/>
    <p:sldId id="855" r:id="rId57"/>
    <p:sldId id="856" r:id="rId58"/>
    <p:sldId id="857" r:id="rId59"/>
    <p:sldId id="858" r:id="rId60"/>
    <p:sldId id="649" r:id="rId61"/>
    <p:sldId id="652" r:id="rId62"/>
    <p:sldId id="653" r:id="rId63"/>
    <p:sldId id="654" r:id="rId64"/>
    <p:sldId id="655" r:id="rId65"/>
    <p:sldId id="656" r:id="rId66"/>
    <p:sldId id="730" r:id="rId67"/>
    <p:sldId id="657" r:id="rId68"/>
    <p:sldId id="658" r:id="rId69"/>
    <p:sldId id="838" r:id="rId70"/>
    <p:sldId id="685" r:id="rId71"/>
    <p:sldId id="859" r:id="rId72"/>
    <p:sldId id="860" r:id="rId73"/>
    <p:sldId id="861" r:id="rId74"/>
    <p:sldId id="839"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lyn.patsos" initials="ej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99CCFF"/>
    <a:srgbClr val="FFFFFF"/>
    <a:srgbClr val="D16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88735" autoAdjust="0"/>
  </p:normalViewPr>
  <p:slideViewPr>
    <p:cSldViewPr>
      <p:cViewPr varScale="1">
        <p:scale>
          <a:sx n="99" d="100"/>
          <a:sy n="99" d="100"/>
        </p:scale>
        <p:origin x="1704" y="84"/>
      </p:cViewPr>
      <p:guideLst>
        <p:guide orient="horz" pos="2160"/>
        <p:guide pos="2880"/>
      </p:guideLst>
    </p:cSldViewPr>
  </p:slideViewPr>
  <p:notesTextViewPr>
    <p:cViewPr>
      <p:scale>
        <a:sx n="3" d="2"/>
        <a:sy n="3" d="2"/>
      </p:scale>
      <p:origin x="0" y="0"/>
    </p:cViewPr>
  </p:notesTextViewPr>
  <p:sorterViewPr>
    <p:cViewPr>
      <p:scale>
        <a:sx n="66" d="100"/>
        <a:sy n="66" d="100"/>
      </p:scale>
      <p:origin x="0" y="-10208"/>
    </p:cViewPr>
  </p:sorterViewPr>
  <p:notesViewPr>
    <p:cSldViewPr>
      <p:cViewPr varScale="1">
        <p:scale>
          <a:sx n="57" d="100"/>
          <a:sy n="57" d="100"/>
        </p:scale>
        <p:origin x="302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Jordan" userId="a8765c99-9de1-4d2f-9e76-2977c9c06655" providerId="ADAL" clId="{EEC65E66-D823-4596-9101-E7420E61E223}"/>
    <pc:docChg chg="modSld">
      <pc:chgData name="Jamie Jordan" userId="a8765c99-9de1-4d2f-9e76-2977c9c06655" providerId="ADAL" clId="{EEC65E66-D823-4596-9101-E7420E61E223}" dt="2025-02-12T13:50:42.584" v="30" actId="20577"/>
      <pc:docMkLst>
        <pc:docMk/>
      </pc:docMkLst>
      <pc:sldChg chg="modSp mod">
        <pc:chgData name="Jamie Jordan" userId="a8765c99-9de1-4d2f-9e76-2977c9c06655" providerId="ADAL" clId="{EEC65E66-D823-4596-9101-E7420E61E223}" dt="2025-02-12T13:44:19.465" v="0" actId="20577"/>
        <pc:sldMkLst>
          <pc:docMk/>
          <pc:sldMk cId="3594521085" sldId="632"/>
        </pc:sldMkLst>
        <pc:spChg chg="mod">
          <ac:chgData name="Jamie Jordan" userId="a8765c99-9de1-4d2f-9e76-2977c9c06655" providerId="ADAL" clId="{EEC65E66-D823-4596-9101-E7420E61E223}" dt="2025-02-12T13:44:19.465" v="0" actId="20577"/>
          <ac:spMkLst>
            <pc:docMk/>
            <pc:sldMk cId="3594521085" sldId="632"/>
            <ac:spMk id="3" creationId="{00000000-0000-0000-0000-000000000000}"/>
          </ac:spMkLst>
        </pc:spChg>
      </pc:sldChg>
      <pc:sldChg chg="modSp mod">
        <pc:chgData name="Jamie Jordan" userId="a8765c99-9de1-4d2f-9e76-2977c9c06655" providerId="ADAL" clId="{EEC65E66-D823-4596-9101-E7420E61E223}" dt="2025-02-12T13:46:15.831" v="3" actId="207"/>
        <pc:sldMkLst>
          <pc:docMk/>
          <pc:sldMk cId="460483751" sldId="769"/>
        </pc:sldMkLst>
        <pc:spChg chg="mod">
          <ac:chgData name="Jamie Jordan" userId="a8765c99-9de1-4d2f-9e76-2977c9c06655" providerId="ADAL" clId="{EEC65E66-D823-4596-9101-E7420E61E223}" dt="2025-02-12T13:46:15.831" v="3" actId="207"/>
          <ac:spMkLst>
            <pc:docMk/>
            <pc:sldMk cId="460483751" sldId="769"/>
            <ac:spMk id="3" creationId="{00000000-0000-0000-0000-000000000000}"/>
          </ac:spMkLst>
        </pc:spChg>
      </pc:sldChg>
      <pc:sldChg chg="modSp mod">
        <pc:chgData name="Jamie Jordan" userId="a8765c99-9de1-4d2f-9e76-2977c9c06655" providerId="ADAL" clId="{EEC65E66-D823-4596-9101-E7420E61E223}" dt="2025-02-12T13:50:42.584" v="30" actId="20577"/>
        <pc:sldMkLst>
          <pc:docMk/>
          <pc:sldMk cId="1540888827" sldId="835"/>
        </pc:sldMkLst>
        <pc:spChg chg="mod">
          <ac:chgData name="Jamie Jordan" userId="a8765c99-9de1-4d2f-9e76-2977c9c06655" providerId="ADAL" clId="{EEC65E66-D823-4596-9101-E7420E61E223}" dt="2025-02-12T13:50:42.584" v="30" actId="20577"/>
          <ac:spMkLst>
            <pc:docMk/>
            <pc:sldMk cId="1540888827" sldId="835"/>
            <ac:spMk id="29701" creationId="{00000000-0000-0000-0000-000000000000}"/>
          </ac:spMkLst>
        </pc:spChg>
      </pc:sldChg>
    </pc:docChg>
  </pc:docChgLst>
  <pc:docChgLst>
    <pc:chgData name="Jamie Jordan" userId="a8765c99-9de1-4d2f-9e76-2977c9c06655" providerId="ADAL" clId="{A9F3E0C5-1C2E-4E86-AD87-2908064AD6E7}"/>
    <pc:docChg chg="undo custSel modSld modMainMaster">
      <pc:chgData name="Jamie Jordan" userId="a8765c99-9de1-4d2f-9e76-2977c9c06655" providerId="ADAL" clId="{A9F3E0C5-1C2E-4E86-AD87-2908064AD6E7}" dt="2024-12-19T14:55:13.339" v="1686" actId="20577"/>
      <pc:docMkLst>
        <pc:docMk/>
      </pc:docMkLst>
      <pc:sldChg chg="modSp mod setBg">
        <pc:chgData name="Jamie Jordan" userId="a8765c99-9de1-4d2f-9e76-2977c9c06655" providerId="ADAL" clId="{A9F3E0C5-1C2E-4E86-AD87-2908064AD6E7}" dt="2024-12-18T16:00:14.401" v="512"/>
        <pc:sldMkLst>
          <pc:docMk/>
          <pc:sldMk cId="0" sldId="282"/>
        </pc:sldMkLst>
        <pc:spChg chg="mod">
          <ac:chgData name="Jamie Jordan" userId="a8765c99-9de1-4d2f-9e76-2977c9c06655" providerId="ADAL" clId="{A9F3E0C5-1C2E-4E86-AD87-2908064AD6E7}" dt="2024-12-18T16:00:14.401" v="512"/>
          <ac:spMkLst>
            <pc:docMk/>
            <pc:sldMk cId="0" sldId="282"/>
            <ac:spMk id="3" creationId="{00000000-0000-0000-0000-000000000000}"/>
          </ac:spMkLst>
        </pc:spChg>
        <pc:spChg chg="mod">
          <ac:chgData name="Jamie Jordan" userId="a8765c99-9de1-4d2f-9e76-2977c9c06655" providerId="ADAL" clId="{A9F3E0C5-1C2E-4E86-AD87-2908064AD6E7}" dt="2024-12-18T16:00:14.401" v="512"/>
          <ac:spMkLst>
            <pc:docMk/>
            <pc:sldMk cId="0" sldId="282"/>
            <ac:spMk id="5" creationId="{DDC7B3E9-2E51-47EF-B513-3C243593F6B9}"/>
          </ac:spMkLst>
        </pc:spChg>
      </pc:sldChg>
      <pc:sldChg chg="modSp mod setBg">
        <pc:chgData name="Jamie Jordan" userId="a8765c99-9de1-4d2f-9e76-2977c9c06655" providerId="ADAL" clId="{A9F3E0C5-1C2E-4E86-AD87-2908064AD6E7}" dt="2024-12-18T16:05:42.745" v="541"/>
        <pc:sldMkLst>
          <pc:docMk/>
          <pc:sldMk cId="4027756487" sldId="499"/>
        </pc:sldMkLst>
        <pc:spChg chg="mod">
          <ac:chgData name="Jamie Jordan" userId="a8765c99-9de1-4d2f-9e76-2977c9c06655" providerId="ADAL" clId="{A9F3E0C5-1C2E-4E86-AD87-2908064AD6E7}" dt="2024-12-18T16:00:14.401" v="512"/>
          <ac:spMkLst>
            <pc:docMk/>
            <pc:sldMk cId="4027756487" sldId="499"/>
            <ac:spMk id="2" creationId="{100CC2DF-9FD6-419E-B39C-6FC9E52EE7B3}"/>
          </ac:spMkLst>
        </pc:spChg>
        <pc:spChg chg="mod">
          <ac:chgData name="Jamie Jordan" userId="a8765c99-9de1-4d2f-9e76-2977c9c06655" providerId="ADAL" clId="{A9F3E0C5-1C2E-4E86-AD87-2908064AD6E7}" dt="2024-12-18T16:00:14.401" v="512"/>
          <ac:spMkLst>
            <pc:docMk/>
            <pc:sldMk cId="4027756487" sldId="499"/>
            <ac:spMk id="3" creationId="{00000000-0000-0000-0000-000000000000}"/>
          </ac:spMkLst>
        </pc:spChg>
      </pc:sldChg>
      <pc:sldChg chg="modSp">
        <pc:chgData name="Jamie Jordan" userId="a8765c99-9de1-4d2f-9e76-2977c9c06655" providerId="ADAL" clId="{A9F3E0C5-1C2E-4E86-AD87-2908064AD6E7}" dt="2024-12-18T16:00:14.401" v="512"/>
        <pc:sldMkLst>
          <pc:docMk/>
          <pc:sldMk cId="1224661866" sldId="545"/>
        </pc:sldMkLst>
        <pc:spChg chg="mod">
          <ac:chgData name="Jamie Jordan" userId="a8765c99-9de1-4d2f-9e76-2977c9c06655" providerId="ADAL" clId="{A9F3E0C5-1C2E-4E86-AD87-2908064AD6E7}" dt="2024-12-18T16:00:14.401" v="512"/>
          <ac:spMkLst>
            <pc:docMk/>
            <pc:sldMk cId="1224661866" sldId="545"/>
            <ac:spMk id="2" creationId="{00000000-0000-0000-0000-000000000000}"/>
          </ac:spMkLst>
        </pc:spChg>
        <pc:spChg chg="mod">
          <ac:chgData name="Jamie Jordan" userId="a8765c99-9de1-4d2f-9e76-2977c9c06655" providerId="ADAL" clId="{A9F3E0C5-1C2E-4E86-AD87-2908064AD6E7}" dt="2024-12-18T16:00:14.401" v="512"/>
          <ac:spMkLst>
            <pc:docMk/>
            <pc:sldMk cId="1224661866" sldId="545"/>
            <ac:spMk id="3" creationId="{00000000-0000-0000-0000-000000000000}"/>
          </ac:spMkLst>
        </pc:spChg>
        <pc:spChg chg="mod">
          <ac:chgData name="Jamie Jordan" userId="a8765c99-9de1-4d2f-9e76-2977c9c06655" providerId="ADAL" clId="{A9F3E0C5-1C2E-4E86-AD87-2908064AD6E7}" dt="2024-12-18T16:00:14.401" v="512"/>
          <ac:spMkLst>
            <pc:docMk/>
            <pc:sldMk cId="1224661866" sldId="545"/>
            <ac:spMk id="4" creationId="{68949740-5242-4FA5-B9AB-A43D0757FE2E}"/>
          </ac:spMkLst>
        </pc:spChg>
        <pc:picChg chg="mod">
          <ac:chgData name="Jamie Jordan" userId="a8765c99-9de1-4d2f-9e76-2977c9c06655" providerId="ADAL" clId="{A9F3E0C5-1C2E-4E86-AD87-2908064AD6E7}" dt="2024-12-18T15:59:25.618" v="420"/>
          <ac:picMkLst>
            <pc:docMk/>
            <pc:sldMk cId="1224661866" sldId="545"/>
            <ac:picMk id="11" creationId="{00000000-0000-0000-0000-000000000000}"/>
          </ac:picMkLst>
        </pc:picChg>
      </pc:sldChg>
      <pc:sldChg chg="modSp setBg">
        <pc:chgData name="Jamie Jordan" userId="a8765c99-9de1-4d2f-9e76-2977c9c06655" providerId="ADAL" clId="{A9F3E0C5-1C2E-4E86-AD87-2908064AD6E7}" dt="2024-12-18T16:00:14.401" v="512"/>
        <pc:sldMkLst>
          <pc:docMk/>
          <pc:sldMk cId="3710331119" sldId="546"/>
        </pc:sldMkLst>
        <pc:spChg chg="mod">
          <ac:chgData name="Jamie Jordan" userId="a8765c99-9de1-4d2f-9e76-2977c9c06655" providerId="ADAL" clId="{A9F3E0C5-1C2E-4E86-AD87-2908064AD6E7}" dt="2024-12-18T16:00:14.401" v="512"/>
          <ac:spMkLst>
            <pc:docMk/>
            <pc:sldMk cId="3710331119" sldId="546"/>
            <ac:spMk id="2" creationId="{00000000-0000-0000-0000-000000000000}"/>
          </ac:spMkLst>
        </pc:spChg>
        <pc:spChg chg="mod">
          <ac:chgData name="Jamie Jordan" userId="a8765c99-9de1-4d2f-9e76-2977c9c06655" providerId="ADAL" clId="{A9F3E0C5-1C2E-4E86-AD87-2908064AD6E7}" dt="2024-12-18T16:00:14.401" v="512"/>
          <ac:spMkLst>
            <pc:docMk/>
            <pc:sldMk cId="3710331119" sldId="546"/>
            <ac:spMk id="3" creationId="{00000000-0000-0000-0000-000000000000}"/>
          </ac:spMkLst>
        </pc:spChg>
        <pc:spChg chg="mod">
          <ac:chgData name="Jamie Jordan" userId="a8765c99-9de1-4d2f-9e76-2977c9c06655" providerId="ADAL" clId="{A9F3E0C5-1C2E-4E86-AD87-2908064AD6E7}" dt="2024-12-18T16:00:14.401" v="512"/>
          <ac:spMkLst>
            <pc:docMk/>
            <pc:sldMk cId="3710331119" sldId="546"/>
            <ac:spMk id="4" creationId="{63DAFF34-474F-4736-AC50-8E056016DBD3}"/>
          </ac:spMkLst>
        </pc:spChg>
        <pc:picChg chg="mod">
          <ac:chgData name="Jamie Jordan" userId="a8765c99-9de1-4d2f-9e76-2977c9c06655" providerId="ADAL" clId="{A9F3E0C5-1C2E-4E86-AD87-2908064AD6E7}" dt="2024-12-18T15:59:25.618" v="420"/>
          <ac:picMkLst>
            <pc:docMk/>
            <pc:sldMk cId="3710331119" sldId="546"/>
            <ac:picMk id="17" creationId="{00000000-0000-0000-0000-000000000000}"/>
          </ac:picMkLst>
        </pc:picChg>
      </pc:sldChg>
      <pc:sldChg chg="modSp setBg">
        <pc:chgData name="Jamie Jordan" userId="a8765c99-9de1-4d2f-9e76-2977c9c06655" providerId="ADAL" clId="{A9F3E0C5-1C2E-4E86-AD87-2908064AD6E7}" dt="2024-12-18T16:00:14.401" v="512"/>
        <pc:sldMkLst>
          <pc:docMk/>
          <pc:sldMk cId="545797499" sldId="604"/>
        </pc:sldMkLst>
        <pc:spChg chg="mod">
          <ac:chgData name="Jamie Jordan" userId="a8765c99-9de1-4d2f-9e76-2977c9c06655" providerId="ADAL" clId="{A9F3E0C5-1C2E-4E86-AD87-2908064AD6E7}" dt="2024-12-18T16:00:14.401" v="512"/>
          <ac:spMkLst>
            <pc:docMk/>
            <pc:sldMk cId="545797499" sldId="604"/>
            <ac:spMk id="2" creationId="{A28AECB3-7A33-43C8-9A99-413046A460C5}"/>
          </ac:spMkLst>
        </pc:spChg>
        <pc:spChg chg="mod">
          <ac:chgData name="Jamie Jordan" userId="a8765c99-9de1-4d2f-9e76-2977c9c06655" providerId="ADAL" clId="{A9F3E0C5-1C2E-4E86-AD87-2908064AD6E7}" dt="2024-12-18T16:00:14.401" v="512"/>
          <ac:spMkLst>
            <pc:docMk/>
            <pc:sldMk cId="545797499" sldId="604"/>
            <ac:spMk id="6" creationId="{00000000-0000-0000-0000-000000000000}"/>
          </ac:spMkLst>
        </pc:spChg>
      </pc:sldChg>
      <pc:sldChg chg="modSp mod setBg">
        <pc:chgData name="Jamie Jordan" userId="a8765c99-9de1-4d2f-9e76-2977c9c06655" providerId="ADAL" clId="{A9F3E0C5-1C2E-4E86-AD87-2908064AD6E7}" dt="2024-12-18T16:00:14.401" v="512"/>
        <pc:sldMkLst>
          <pc:docMk/>
          <pc:sldMk cId="1822964103" sldId="614"/>
        </pc:sldMkLst>
        <pc:spChg chg="mod">
          <ac:chgData name="Jamie Jordan" userId="a8765c99-9de1-4d2f-9e76-2977c9c06655" providerId="ADAL" clId="{A9F3E0C5-1C2E-4E86-AD87-2908064AD6E7}" dt="2024-12-18T16:00:14.401" v="512"/>
          <ac:spMkLst>
            <pc:docMk/>
            <pc:sldMk cId="1822964103" sldId="614"/>
            <ac:spMk id="2" creationId="{8B10EB9A-37EB-4ECF-8F57-F382FB155C4A}"/>
          </ac:spMkLst>
        </pc:spChg>
        <pc:spChg chg="mod">
          <ac:chgData name="Jamie Jordan" userId="a8765c99-9de1-4d2f-9e76-2977c9c06655" providerId="ADAL" clId="{A9F3E0C5-1C2E-4E86-AD87-2908064AD6E7}" dt="2024-12-18T16:00:13.802" v="510"/>
          <ac:spMkLst>
            <pc:docMk/>
            <pc:sldMk cId="1822964103" sldId="614"/>
            <ac:spMk id="5" creationId="{00000000-0000-0000-0000-000000000000}"/>
          </ac:spMkLst>
        </pc:spChg>
      </pc:sldChg>
      <pc:sldChg chg="modSp mod setBg">
        <pc:chgData name="Jamie Jordan" userId="a8765c99-9de1-4d2f-9e76-2977c9c06655" providerId="ADAL" clId="{A9F3E0C5-1C2E-4E86-AD87-2908064AD6E7}" dt="2024-12-18T16:04:39.553" v="538"/>
        <pc:sldMkLst>
          <pc:docMk/>
          <pc:sldMk cId="3594521085" sldId="632"/>
        </pc:sldMkLst>
        <pc:spChg chg="mod">
          <ac:chgData name="Jamie Jordan" userId="a8765c99-9de1-4d2f-9e76-2977c9c06655" providerId="ADAL" clId="{A9F3E0C5-1C2E-4E86-AD87-2908064AD6E7}" dt="2024-12-18T16:00:13.802" v="510"/>
          <ac:spMkLst>
            <pc:docMk/>
            <pc:sldMk cId="3594521085" sldId="632"/>
            <ac:spMk id="2" creationId="{00000000-0000-0000-0000-000000000000}"/>
          </ac:spMkLst>
        </pc:spChg>
        <pc:spChg chg="mod">
          <ac:chgData name="Jamie Jordan" userId="a8765c99-9de1-4d2f-9e76-2977c9c06655" providerId="ADAL" clId="{A9F3E0C5-1C2E-4E86-AD87-2908064AD6E7}" dt="2024-12-18T16:00:13.802" v="510"/>
          <ac:spMkLst>
            <pc:docMk/>
            <pc:sldMk cId="3594521085" sldId="632"/>
            <ac:spMk id="3" creationId="{00000000-0000-0000-0000-000000000000}"/>
          </ac:spMkLst>
        </pc:spChg>
        <pc:spChg chg="mod">
          <ac:chgData name="Jamie Jordan" userId="a8765c99-9de1-4d2f-9e76-2977c9c06655" providerId="ADAL" clId="{A9F3E0C5-1C2E-4E86-AD87-2908064AD6E7}" dt="2024-12-18T16:00:14.401" v="512"/>
          <ac:spMkLst>
            <pc:docMk/>
            <pc:sldMk cId="3594521085" sldId="632"/>
            <ac:spMk id="6" creationId="{22CE3910-B820-41D6-A856-B5B858E80528}"/>
          </ac:spMkLst>
        </pc:spChg>
      </pc:sldChg>
      <pc:sldChg chg="modSp setBg">
        <pc:chgData name="Jamie Jordan" userId="a8765c99-9de1-4d2f-9e76-2977c9c06655" providerId="ADAL" clId="{A9F3E0C5-1C2E-4E86-AD87-2908064AD6E7}" dt="2024-12-18T16:00:14.401" v="512"/>
        <pc:sldMkLst>
          <pc:docMk/>
          <pc:sldMk cId="1128913381" sldId="639"/>
        </pc:sldMkLst>
        <pc:spChg chg="mod">
          <ac:chgData name="Jamie Jordan" userId="a8765c99-9de1-4d2f-9e76-2977c9c06655" providerId="ADAL" clId="{A9F3E0C5-1C2E-4E86-AD87-2908064AD6E7}" dt="2024-12-18T16:00:14.401" v="512"/>
          <ac:spMkLst>
            <pc:docMk/>
            <pc:sldMk cId="1128913381" sldId="639"/>
            <ac:spMk id="2" creationId="{C8400FB5-9DDD-49CF-BA2A-F0CD19A358F8}"/>
          </ac:spMkLst>
        </pc:spChg>
        <pc:spChg chg="mod">
          <ac:chgData name="Jamie Jordan" userId="a8765c99-9de1-4d2f-9e76-2977c9c06655" providerId="ADAL" clId="{A9F3E0C5-1C2E-4E86-AD87-2908064AD6E7}" dt="2024-12-18T16:00:14.401" v="512"/>
          <ac:spMkLst>
            <pc:docMk/>
            <pc:sldMk cId="1128913381" sldId="639"/>
            <ac:spMk id="6" creationId="{00000000-0000-0000-0000-000000000000}"/>
          </ac:spMkLst>
        </pc:spChg>
      </pc:sldChg>
      <pc:sldChg chg="modSp mod setBg">
        <pc:chgData name="Jamie Jordan" userId="a8765c99-9de1-4d2f-9e76-2977c9c06655" providerId="ADAL" clId="{A9F3E0C5-1C2E-4E86-AD87-2908064AD6E7}" dt="2024-12-18T16:00:14.401" v="512"/>
        <pc:sldMkLst>
          <pc:docMk/>
          <pc:sldMk cId="2345606794" sldId="641"/>
        </pc:sldMkLst>
        <pc:spChg chg="mod">
          <ac:chgData name="Jamie Jordan" userId="a8765c99-9de1-4d2f-9e76-2977c9c06655" providerId="ADAL" clId="{A9F3E0C5-1C2E-4E86-AD87-2908064AD6E7}" dt="2024-12-18T16:00:14.401" v="512"/>
          <ac:spMkLst>
            <pc:docMk/>
            <pc:sldMk cId="2345606794" sldId="641"/>
            <ac:spMk id="3" creationId="{21FEFA77-FD3E-4738-89CC-FAB619A3DA94}"/>
          </ac:spMkLst>
        </pc:spChg>
        <pc:spChg chg="mod">
          <ac:chgData name="Jamie Jordan" userId="a8765c99-9de1-4d2f-9e76-2977c9c06655" providerId="ADAL" clId="{A9F3E0C5-1C2E-4E86-AD87-2908064AD6E7}" dt="2024-12-18T16:00:14.401" v="512"/>
          <ac:spMkLst>
            <pc:docMk/>
            <pc:sldMk cId="2345606794" sldId="641"/>
            <ac:spMk id="5" creationId="{00000000-0000-0000-0000-000000000000}"/>
          </ac:spMkLst>
        </pc:spChg>
      </pc:sldChg>
      <pc:sldChg chg="modSp mod setBg">
        <pc:chgData name="Jamie Jordan" userId="a8765c99-9de1-4d2f-9e76-2977c9c06655" providerId="ADAL" clId="{A9F3E0C5-1C2E-4E86-AD87-2908064AD6E7}" dt="2024-12-18T19:55:25.512" v="1382" actId="1076"/>
        <pc:sldMkLst>
          <pc:docMk/>
          <pc:sldMk cId="3526541199" sldId="642"/>
        </pc:sldMkLst>
        <pc:spChg chg="mod">
          <ac:chgData name="Jamie Jordan" userId="a8765c99-9de1-4d2f-9e76-2977c9c06655" providerId="ADAL" clId="{A9F3E0C5-1C2E-4E86-AD87-2908064AD6E7}" dt="2024-12-18T19:55:25.512" v="1382" actId="1076"/>
          <ac:spMkLst>
            <pc:docMk/>
            <pc:sldMk cId="3526541199" sldId="642"/>
            <ac:spMk id="48131" creationId="{00000000-0000-0000-0000-000000000000}"/>
          </ac:spMkLst>
        </pc:spChg>
        <pc:spChg chg="mod">
          <ac:chgData name="Jamie Jordan" userId="a8765c99-9de1-4d2f-9e76-2977c9c06655" providerId="ADAL" clId="{A9F3E0C5-1C2E-4E86-AD87-2908064AD6E7}" dt="2024-12-18T16:00:14.401" v="512"/>
          <ac:spMkLst>
            <pc:docMk/>
            <pc:sldMk cId="3526541199" sldId="642"/>
            <ac:spMk id="48132" creationId="{00000000-0000-0000-0000-000000000000}"/>
          </ac:spMkLst>
        </pc:spChg>
        <pc:picChg chg="mod">
          <ac:chgData name="Jamie Jordan" userId="a8765c99-9de1-4d2f-9e76-2977c9c06655" providerId="ADAL" clId="{A9F3E0C5-1C2E-4E86-AD87-2908064AD6E7}" dt="2024-12-18T19:55:15.412" v="1381" actId="1076"/>
          <ac:picMkLst>
            <pc:docMk/>
            <pc:sldMk cId="3526541199" sldId="642"/>
            <ac:picMk id="5" creationId="{00000000-0000-0000-0000-000000000000}"/>
          </ac:picMkLst>
        </pc:picChg>
      </pc:sldChg>
      <pc:sldChg chg="modSp setBg">
        <pc:chgData name="Jamie Jordan" userId="a8765c99-9de1-4d2f-9e76-2977c9c06655" providerId="ADAL" clId="{A9F3E0C5-1C2E-4E86-AD87-2908064AD6E7}" dt="2024-12-18T16:00:14.401" v="512"/>
        <pc:sldMkLst>
          <pc:docMk/>
          <pc:sldMk cId="2355929607" sldId="643"/>
        </pc:sldMkLst>
        <pc:spChg chg="mod">
          <ac:chgData name="Jamie Jordan" userId="a8765c99-9de1-4d2f-9e76-2977c9c06655" providerId="ADAL" clId="{A9F3E0C5-1C2E-4E86-AD87-2908064AD6E7}" dt="2024-12-18T16:00:14.401" v="512"/>
          <ac:spMkLst>
            <pc:docMk/>
            <pc:sldMk cId="2355929607" sldId="643"/>
            <ac:spMk id="2" creationId="{75460B44-421B-4AC6-8F06-1B9B2CD56936}"/>
          </ac:spMkLst>
        </pc:spChg>
      </pc:sldChg>
      <pc:sldChg chg="modSp setBg">
        <pc:chgData name="Jamie Jordan" userId="a8765c99-9de1-4d2f-9e76-2977c9c06655" providerId="ADAL" clId="{A9F3E0C5-1C2E-4E86-AD87-2908064AD6E7}" dt="2024-12-18T16:00:14.401" v="512"/>
        <pc:sldMkLst>
          <pc:docMk/>
          <pc:sldMk cId="2672092783" sldId="649"/>
        </pc:sldMkLst>
        <pc:spChg chg="mod">
          <ac:chgData name="Jamie Jordan" userId="a8765c99-9de1-4d2f-9e76-2977c9c06655" providerId="ADAL" clId="{A9F3E0C5-1C2E-4E86-AD87-2908064AD6E7}" dt="2024-12-18T16:00:14.401" v="512"/>
          <ac:spMkLst>
            <pc:docMk/>
            <pc:sldMk cId="2672092783" sldId="649"/>
            <ac:spMk id="2" creationId="{00000000-0000-0000-0000-000000000000}"/>
          </ac:spMkLst>
        </pc:spChg>
        <pc:spChg chg="mod">
          <ac:chgData name="Jamie Jordan" userId="a8765c99-9de1-4d2f-9e76-2977c9c06655" providerId="ADAL" clId="{A9F3E0C5-1C2E-4E86-AD87-2908064AD6E7}" dt="2024-12-18T16:00:14.401" v="512"/>
          <ac:spMkLst>
            <pc:docMk/>
            <pc:sldMk cId="2672092783" sldId="649"/>
            <ac:spMk id="4" creationId="{5C6E34AE-F686-499C-B0F6-D65C333BF94F}"/>
          </ac:spMkLst>
        </pc:spChg>
      </pc:sldChg>
      <pc:sldChg chg="modSp setBg">
        <pc:chgData name="Jamie Jordan" userId="a8765c99-9de1-4d2f-9e76-2977c9c06655" providerId="ADAL" clId="{A9F3E0C5-1C2E-4E86-AD87-2908064AD6E7}" dt="2024-12-18T16:00:14.401" v="512"/>
        <pc:sldMkLst>
          <pc:docMk/>
          <pc:sldMk cId="920077520" sldId="652"/>
        </pc:sldMkLst>
        <pc:spChg chg="mod">
          <ac:chgData name="Jamie Jordan" userId="a8765c99-9de1-4d2f-9e76-2977c9c06655" providerId="ADAL" clId="{A9F3E0C5-1C2E-4E86-AD87-2908064AD6E7}" dt="2024-12-18T16:00:14.401" v="512"/>
          <ac:spMkLst>
            <pc:docMk/>
            <pc:sldMk cId="920077520" sldId="652"/>
            <ac:spMk id="2" creationId="{24B15099-81B0-4E2B-8730-BB0F0D99A615}"/>
          </ac:spMkLst>
        </pc:spChg>
      </pc:sldChg>
      <pc:sldChg chg="modSp setBg">
        <pc:chgData name="Jamie Jordan" userId="a8765c99-9de1-4d2f-9e76-2977c9c06655" providerId="ADAL" clId="{A9F3E0C5-1C2E-4E86-AD87-2908064AD6E7}" dt="2024-12-18T16:00:14.401" v="512"/>
        <pc:sldMkLst>
          <pc:docMk/>
          <pc:sldMk cId="2432228895" sldId="653"/>
        </pc:sldMkLst>
        <pc:spChg chg="mod">
          <ac:chgData name="Jamie Jordan" userId="a8765c99-9de1-4d2f-9e76-2977c9c06655" providerId="ADAL" clId="{A9F3E0C5-1C2E-4E86-AD87-2908064AD6E7}" dt="2024-12-18T16:00:14.401" v="512"/>
          <ac:spMkLst>
            <pc:docMk/>
            <pc:sldMk cId="2432228895" sldId="653"/>
            <ac:spMk id="3" creationId="{DBC77D39-4AD6-4BCD-9E7F-E968C338C128}"/>
          </ac:spMkLst>
        </pc:spChg>
      </pc:sldChg>
      <pc:sldChg chg="modSp setBg">
        <pc:chgData name="Jamie Jordan" userId="a8765c99-9de1-4d2f-9e76-2977c9c06655" providerId="ADAL" clId="{A9F3E0C5-1C2E-4E86-AD87-2908064AD6E7}" dt="2024-12-18T16:00:14.401" v="512"/>
        <pc:sldMkLst>
          <pc:docMk/>
          <pc:sldMk cId="3889884530" sldId="654"/>
        </pc:sldMkLst>
        <pc:spChg chg="mod">
          <ac:chgData name="Jamie Jordan" userId="a8765c99-9de1-4d2f-9e76-2977c9c06655" providerId="ADAL" clId="{A9F3E0C5-1C2E-4E86-AD87-2908064AD6E7}" dt="2024-12-18T16:00:14.401" v="512"/>
          <ac:spMkLst>
            <pc:docMk/>
            <pc:sldMk cId="3889884530" sldId="654"/>
            <ac:spMk id="2" creationId="{530BCE92-CFEF-4C41-8221-3269C24A2A1F}"/>
          </ac:spMkLst>
        </pc:spChg>
      </pc:sldChg>
      <pc:sldChg chg="modSp setBg">
        <pc:chgData name="Jamie Jordan" userId="a8765c99-9de1-4d2f-9e76-2977c9c06655" providerId="ADAL" clId="{A9F3E0C5-1C2E-4E86-AD87-2908064AD6E7}" dt="2024-12-18T16:00:14.401" v="512"/>
        <pc:sldMkLst>
          <pc:docMk/>
          <pc:sldMk cId="641290119" sldId="655"/>
        </pc:sldMkLst>
        <pc:spChg chg="mod">
          <ac:chgData name="Jamie Jordan" userId="a8765c99-9de1-4d2f-9e76-2977c9c06655" providerId="ADAL" clId="{A9F3E0C5-1C2E-4E86-AD87-2908064AD6E7}" dt="2024-12-18T16:00:14.401" v="512"/>
          <ac:spMkLst>
            <pc:docMk/>
            <pc:sldMk cId="641290119" sldId="655"/>
            <ac:spMk id="2" creationId="{D9655AB2-1ECC-47EC-A2B0-EBE27DD881CB}"/>
          </ac:spMkLst>
        </pc:spChg>
      </pc:sldChg>
      <pc:sldChg chg="modSp setBg">
        <pc:chgData name="Jamie Jordan" userId="a8765c99-9de1-4d2f-9e76-2977c9c06655" providerId="ADAL" clId="{A9F3E0C5-1C2E-4E86-AD87-2908064AD6E7}" dt="2024-12-18T16:00:14.401" v="512"/>
        <pc:sldMkLst>
          <pc:docMk/>
          <pc:sldMk cId="1555712574" sldId="656"/>
        </pc:sldMkLst>
        <pc:spChg chg="mod">
          <ac:chgData name="Jamie Jordan" userId="a8765c99-9de1-4d2f-9e76-2977c9c06655" providerId="ADAL" clId="{A9F3E0C5-1C2E-4E86-AD87-2908064AD6E7}" dt="2024-12-18T16:00:14.401" v="512"/>
          <ac:spMkLst>
            <pc:docMk/>
            <pc:sldMk cId="1555712574" sldId="656"/>
            <ac:spMk id="2" creationId="{C0350CEA-10DF-4596-92FF-45E39A5D1936}"/>
          </ac:spMkLst>
        </pc:spChg>
      </pc:sldChg>
      <pc:sldChg chg="modSp setBg">
        <pc:chgData name="Jamie Jordan" userId="a8765c99-9de1-4d2f-9e76-2977c9c06655" providerId="ADAL" clId="{A9F3E0C5-1C2E-4E86-AD87-2908064AD6E7}" dt="2024-12-18T16:00:14.401" v="512"/>
        <pc:sldMkLst>
          <pc:docMk/>
          <pc:sldMk cId="3573580910" sldId="657"/>
        </pc:sldMkLst>
        <pc:spChg chg="mod">
          <ac:chgData name="Jamie Jordan" userId="a8765c99-9de1-4d2f-9e76-2977c9c06655" providerId="ADAL" clId="{A9F3E0C5-1C2E-4E86-AD87-2908064AD6E7}" dt="2024-12-18T16:00:14.401" v="512"/>
          <ac:spMkLst>
            <pc:docMk/>
            <pc:sldMk cId="3573580910" sldId="657"/>
            <ac:spMk id="2" creationId="{B7915138-5562-47B0-9996-5EFD599A7D8D}"/>
          </ac:spMkLst>
        </pc:spChg>
      </pc:sldChg>
      <pc:sldChg chg="setBg">
        <pc:chgData name="Jamie Jordan" userId="a8765c99-9de1-4d2f-9e76-2977c9c06655" providerId="ADAL" clId="{A9F3E0C5-1C2E-4E86-AD87-2908064AD6E7}" dt="2024-12-18T15:52:55.099" v="111"/>
        <pc:sldMkLst>
          <pc:docMk/>
          <pc:sldMk cId="296132963" sldId="658"/>
        </pc:sldMkLst>
      </pc:sldChg>
      <pc:sldChg chg="modSp setBg">
        <pc:chgData name="Jamie Jordan" userId="a8765c99-9de1-4d2f-9e76-2977c9c06655" providerId="ADAL" clId="{A9F3E0C5-1C2E-4E86-AD87-2908064AD6E7}" dt="2024-12-18T16:00:14.401" v="512"/>
        <pc:sldMkLst>
          <pc:docMk/>
          <pc:sldMk cId="213195512" sldId="669"/>
        </pc:sldMkLst>
        <pc:spChg chg="mod">
          <ac:chgData name="Jamie Jordan" userId="a8765c99-9de1-4d2f-9e76-2977c9c06655" providerId="ADAL" clId="{A9F3E0C5-1C2E-4E86-AD87-2908064AD6E7}" dt="2024-12-18T16:00:14.401" v="512"/>
          <ac:spMkLst>
            <pc:docMk/>
            <pc:sldMk cId="213195512" sldId="669"/>
            <ac:spMk id="2" creationId="{5538DDCF-DCA4-467E-A389-85A81EDE3A84}"/>
          </ac:spMkLst>
        </pc:spChg>
      </pc:sldChg>
      <pc:sldChg chg="modSp">
        <pc:chgData name="Jamie Jordan" userId="a8765c99-9de1-4d2f-9e76-2977c9c06655" providerId="ADAL" clId="{A9F3E0C5-1C2E-4E86-AD87-2908064AD6E7}" dt="2024-12-18T16:00:14.401" v="512"/>
        <pc:sldMkLst>
          <pc:docMk/>
          <pc:sldMk cId="2805324075" sldId="670"/>
        </pc:sldMkLst>
        <pc:spChg chg="mod">
          <ac:chgData name="Jamie Jordan" userId="a8765c99-9de1-4d2f-9e76-2977c9c06655" providerId="ADAL" clId="{A9F3E0C5-1C2E-4E86-AD87-2908064AD6E7}" dt="2024-12-18T16:00:14.401" v="512"/>
          <ac:spMkLst>
            <pc:docMk/>
            <pc:sldMk cId="2805324075" sldId="670"/>
            <ac:spMk id="48132" creationId="{00000000-0000-0000-0000-000000000000}"/>
          </ac:spMkLst>
        </pc:spChg>
      </pc:sldChg>
      <pc:sldChg chg="modSp">
        <pc:chgData name="Jamie Jordan" userId="a8765c99-9de1-4d2f-9e76-2977c9c06655" providerId="ADAL" clId="{A9F3E0C5-1C2E-4E86-AD87-2908064AD6E7}" dt="2024-12-18T16:00:14.401" v="512"/>
        <pc:sldMkLst>
          <pc:docMk/>
          <pc:sldMk cId="581545558" sldId="671"/>
        </pc:sldMkLst>
        <pc:spChg chg="mod">
          <ac:chgData name="Jamie Jordan" userId="a8765c99-9de1-4d2f-9e76-2977c9c06655" providerId="ADAL" clId="{A9F3E0C5-1C2E-4E86-AD87-2908064AD6E7}" dt="2024-12-18T16:00:14.401" v="512"/>
          <ac:spMkLst>
            <pc:docMk/>
            <pc:sldMk cId="581545558" sldId="671"/>
            <ac:spMk id="48132" creationId="{00000000-0000-0000-0000-000000000000}"/>
          </ac:spMkLst>
        </pc:spChg>
      </pc:sldChg>
      <pc:sldChg chg="modSp">
        <pc:chgData name="Jamie Jordan" userId="a8765c99-9de1-4d2f-9e76-2977c9c06655" providerId="ADAL" clId="{A9F3E0C5-1C2E-4E86-AD87-2908064AD6E7}" dt="2024-12-18T16:00:14.401" v="512"/>
        <pc:sldMkLst>
          <pc:docMk/>
          <pc:sldMk cId="1202930036" sldId="672"/>
        </pc:sldMkLst>
        <pc:spChg chg="mod">
          <ac:chgData name="Jamie Jordan" userId="a8765c99-9de1-4d2f-9e76-2977c9c06655" providerId="ADAL" clId="{A9F3E0C5-1C2E-4E86-AD87-2908064AD6E7}" dt="2024-12-18T16:00:14.401" v="512"/>
          <ac:spMkLst>
            <pc:docMk/>
            <pc:sldMk cId="1202930036" sldId="672"/>
            <ac:spMk id="48132" creationId="{00000000-0000-0000-0000-000000000000}"/>
          </ac:spMkLst>
        </pc:spChg>
      </pc:sldChg>
      <pc:sldChg chg="modSp setBg">
        <pc:chgData name="Jamie Jordan" userId="a8765c99-9de1-4d2f-9e76-2977c9c06655" providerId="ADAL" clId="{A9F3E0C5-1C2E-4E86-AD87-2908064AD6E7}" dt="2024-12-18T16:00:14.401" v="512"/>
        <pc:sldMkLst>
          <pc:docMk/>
          <pc:sldMk cId="312158595" sldId="674"/>
        </pc:sldMkLst>
        <pc:spChg chg="mod">
          <ac:chgData name="Jamie Jordan" userId="a8765c99-9de1-4d2f-9e76-2977c9c06655" providerId="ADAL" clId="{A9F3E0C5-1C2E-4E86-AD87-2908064AD6E7}" dt="2024-12-18T16:00:14.401" v="512"/>
          <ac:spMkLst>
            <pc:docMk/>
            <pc:sldMk cId="312158595" sldId="674"/>
            <ac:spMk id="48132" creationId="{00000000-0000-0000-0000-000000000000}"/>
          </ac:spMkLst>
        </pc:spChg>
      </pc:sldChg>
      <pc:sldChg chg="modSp setBg">
        <pc:chgData name="Jamie Jordan" userId="a8765c99-9de1-4d2f-9e76-2977c9c06655" providerId="ADAL" clId="{A9F3E0C5-1C2E-4E86-AD87-2908064AD6E7}" dt="2024-12-18T16:00:14.401" v="512"/>
        <pc:sldMkLst>
          <pc:docMk/>
          <pc:sldMk cId="2215116279" sldId="675"/>
        </pc:sldMkLst>
        <pc:spChg chg="mod">
          <ac:chgData name="Jamie Jordan" userId="a8765c99-9de1-4d2f-9e76-2977c9c06655" providerId="ADAL" clId="{A9F3E0C5-1C2E-4E86-AD87-2908064AD6E7}" dt="2024-12-18T16:00:14.401" v="512"/>
          <ac:spMkLst>
            <pc:docMk/>
            <pc:sldMk cId="2215116279" sldId="675"/>
            <ac:spMk id="48132" creationId="{00000000-0000-0000-0000-000000000000}"/>
          </ac:spMkLst>
        </pc:spChg>
      </pc:sldChg>
      <pc:sldChg chg="modSp setBg">
        <pc:chgData name="Jamie Jordan" userId="a8765c99-9de1-4d2f-9e76-2977c9c06655" providerId="ADAL" clId="{A9F3E0C5-1C2E-4E86-AD87-2908064AD6E7}" dt="2024-12-18T16:00:14.401" v="512"/>
        <pc:sldMkLst>
          <pc:docMk/>
          <pc:sldMk cId="1352024861" sldId="676"/>
        </pc:sldMkLst>
        <pc:spChg chg="mod">
          <ac:chgData name="Jamie Jordan" userId="a8765c99-9de1-4d2f-9e76-2977c9c06655" providerId="ADAL" clId="{A9F3E0C5-1C2E-4E86-AD87-2908064AD6E7}" dt="2024-12-18T16:00:14.401" v="512"/>
          <ac:spMkLst>
            <pc:docMk/>
            <pc:sldMk cId="1352024861" sldId="676"/>
            <ac:spMk id="48132" creationId="{00000000-0000-0000-0000-000000000000}"/>
          </ac:spMkLst>
        </pc:spChg>
      </pc:sldChg>
      <pc:sldChg chg="modSp setBg">
        <pc:chgData name="Jamie Jordan" userId="a8765c99-9de1-4d2f-9e76-2977c9c06655" providerId="ADAL" clId="{A9F3E0C5-1C2E-4E86-AD87-2908064AD6E7}" dt="2024-12-18T16:00:14.401" v="512"/>
        <pc:sldMkLst>
          <pc:docMk/>
          <pc:sldMk cId="3867220827" sldId="677"/>
        </pc:sldMkLst>
        <pc:spChg chg="mod">
          <ac:chgData name="Jamie Jordan" userId="a8765c99-9de1-4d2f-9e76-2977c9c06655" providerId="ADAL" clId="{A9F3E0C5-1C2E-4E86-AD87-2908064AD6E7}" dt="2024-12-18T16:00:14.401" v="512"/>
          <ac:spMkLst>
            <pc:docMk/>
            <pc:sldMk cId="3867220827" sldId="677"/>
            <ac:spMk id="48132" creationId="{00000000-0000-0000-0000-000000000000}"/>
          </ac:spMkLst>
        </pc:spChg>
      </pc:sldChg>
      <pc:sldChg chg="modSp setBg">
        <pc:chgData name="Jamie Jordan" userId="a8765c99-9de1-4d2f-9e76-2977c9c06655" providerId="ADAL" clId="{A9F3E0C5-1C2E-4E86-AD87-2908064AD6E7}" dt="2024-12-18T16:00:14.401" v="512"/>
        <pc:sldMkLst>
          <pc:docMk/>
          <pc:sldMk cId="831967176" sldId="678"/>
        </pc:sldMkLst>
        <pc:spChg chg="mod">
          <ac:chgData name="Jamie Jordan" userId="a8765c99-9de1-4d2f-9e76-2977c9c06655" providerId="ADAL" clId="{A9F3E0C5-1C2E-4E86-AD87-2908064AD6E7}" dt="2024-12-18T16:00:14.401" v="512"/>
          <ac:spMkLst>
            <pc:docMk/>
            <pc:sldMk cId="831967176" sldId="678"/>
            <ac:spMk id="48132" creationId="{00000000-0000-0000-0000-000000000000}"/>
          </ac:spMkLst>
        </pc:spChg>
      </pc:sldChg>
      <pc:sldChg chg="modSp setBg">
        <pc:chgData name="Jamie Jordan" userId="a8765c99-9de1-4d2f-9e76-2977c9c06655" providerId="ADAL" clId="{A9F3E0C5-1C2E-4E86-AD87-2908064AD6E7}" dt="2024-12-18T16:00:14.401" v="512"/>
        <pc:sldMkLst>
          <pc:docMk/>
          <pc:sldMk cId="605121211" sldId="679"/>
        </pc:sldMkLst>
        <pc:spChg chg="mod">
          <ac:chgData name="Jamie Jordan" userId="a8765c99-9de1-4d2f-9e76-2977c9c06655" providerId="ADAL" clId="{A9F3E0C5-1C2E-4E86-AD87-2908064AD6E7}" dt="2024-12-18T16:00:14.401" v="512"/>
          <ac:spMkLst>
            <pc:docMk/>
            <pc:sldMk cId="605121211" sldId="679"/>
            <ac:spMk id="48132" creationId="{00000000-0000-0000-0000-000000000000}"/>
          </ac:spMkLst>
        </pc:spChg>
      </pc:sldChg>
      <pc:sldChg chg="modSp mod setBg">
        <pc:chgData name="Jamie Jordan" userId="a8765c99-9de1-4d2f-9e76-2977c9c06655" providerId="ADAL" clId="{A9F3E0C5-1C2E-4E86-AD87-2908064AD6E7}" dt="2024-12-19T14:20:33.743" v="1458" actId="20577"/>
        <pc:sldMkLst>
          <pc:docMk/>
          <pc:sldMk cId="2481626886" sldId="684"/>
        </pc:sldMkLst>
        <pc:spChg chg="mod">
          <ac:chgData name="Jamie Jordan" userId="a8765c99-9de1-4d2f-9e76-2977c9c06655" providerId="ADAL" clId="{A9F3E0C5-1C2E-4E86-AD87-2908064AD6E7}" dt="2024-12-18T16:00:14.401" v="512"/>
          <ac:spMkLst>
            <pc:docMk/>
            <pc:sldMk cId="2481626886" sldId="684"/>
            <ac:spMk id="2" creationId="{36C5570F-2B10-4205-AE9F-27B6B09B6E83}"/>
          </ac:spMkLst>
        </pc:spChg>
        <pc:spChg chg="mod">
          <ac:chgData name="Jamie Jordan" userId="a8765c99-9de1-4d2f-9e76-2977c9c06655" providerId="ADAL" clId="{A9F3E0C5-1C2E-4E86-AD87-2908064AD6E7}" dt="2024-12-19T14:20:33.743" v="1458" actId="20577"/>
          <ac:spMkLst>
            <pc:docMk/>
            <pc:sldMk cId="2481626886" sldId="684"/>
            <ac:spMk id="3" creationId="{00000000-0000-0000-0000-000000000000}"/>
          </ac:spMkLst>
        </pc:spChg>
      </pc:sldChg>
      <pc:sldChg chg="modSp mod setBg">
        <pc:chgData name="Jamie Jordan" userId="a8765c99-9de1-4d2f-9e76-2977c9c06655" providerId="ADAL" clId="{A9F3E0C5-1C2E-4E86-AD87-2908064AD6E7}" dt="2024-12-19T14:50:39.263" v="1589" actId="20577"/>
        <pc:sldMkLst>
          <pc:docMk/>
          <pc:sldMk cId="2007616573" sldId="685"/>
        </pc:sldMkLst>
        <pc:spChg chg="mod">
          <ac:chgData name="Jamie Jordan" userId="a8765c99-9de1-4d2f-9e76-2977c9c06655" providerId="ADAL" clId="{A9F3E0C5-1C2E-4E86-AD87-2908064AD6E7}" dt="2024-12-18T16:00:14.401" v="512"/>
          <ac:spMkLst>
            <pc:docMk/>
            <pc:sldMk cId="2007616573" sldId="685"/>
            <ac:spMk id="2" creationId="{A7115BF2-5286-45AD-8867-A1740A73F0A3}"/>
          </ac:spMkLst>
        </pc:spChg>
        <pc:spChg chg="mod">
          <ac:chgData name="Jamie Jordan" userId="a8765c99-9de1-4d2f-9e76-2977c9c06655" providerId="ADAL" clId="{A9F3E0C5-1C2E-4E86-AD87-2908064AD6E7}" dt="2024-12-19T14:50:39.263" v="1589" actId="20577"/>
          <ac:spMkLst>
            <pc:docMk/>
            <pc:sldMk cId="2007616573" sldId="685"/>
            <ac:spMk id="3" creationId="{00000000-0000-0000-0000-000000000000}"/>
          </ac:spMkLst>
        </pc:spChg>
      </pc:sldChg>
      <pc:sldChg chg="modSp setBg">
        <pc:chgData name="Jamie Jordan" userId="a8765c99-9de1-4d2f-9e76-2977c9c06655" providerId="ADAL" clId="{A9F3E0C5-1C2E-4E86-AD87-2908064AD6E7}" dt="2024-12-18T16:05:21.907" v="540"/>
        <pc:sldMkLst>
          <pc:docMk/>
          <pc:sldMk cId="1127701987" sldId="725"/>
        </pc:sldMkLst>
        <pc:spChg chg="mod">
          <ac:chgData name="Jamie Jordan" userId="a8765c99-9de1-4d2f-9e76-2977c9c06655" providerId="ADAL" clId="{A9F3E0C5-1C2E-4E86-AD87-2908064AD6E7}" dt="2024-12-18T16:00:14.401" v="512"/>
          <ac:spMkLst>
            <pc:docMk/>
            <pc:sldMk cId="1127701987" sldId="725"/>
            <ac:spMk id="2" creationId="{90EB41FA-CB58-432D-983A-7FB379C8440C}"/>
          </ac:spMkLst>
        </pc:spChg>
      </pc:sldChg>
      <pc:sldChg chg="modSp setBg">
        <pc:chgData name="Jamie Jordan" userId="a8765c99-9de1-4d2f-9e76-2977c9c06655" providerId="ADAL" clId="{A9F3E0C5-1C2E-4E86-AD87-2908064AD6E7}" dt="2024-12-18T16:00:14.401" v="512"/>
        <pc:sldMkLst>
          <pc:docMk/>
          <pc:sldMk cId="3118577920" sldId="726"/>
        </pc:sldMkLst>
        <pc:spChg chg="mod">
          <ac:chgData name="Jamie Jordan" userId="a8765c99-9de1-4d2f-9e76-2977c9c06655" providerId="ADAL" clId="{A9F3E0C5-1C2E-4E86-AD87-2908064AD6E7}" dt="2024-12-18T16:00:14.401" v="512"/>
          <ac:spMkLst>
            <pc:docMk/>
            <pc:sldMk cId="3118577920" sldId="726"/>
            <ac:spMk id="3" creationId="{C10C6C69-FD52-4B0B-9DA0-7811EE9A73B2}"/>
          </ac:spMkLst>
        </pc:spChg>
      </pc:sldChg>
      <pc:sldChg chg="modSp setBg">
        <pc:chgData name="Jamie Jordan" userId="a8765c99-9de1-4d2f-9e76-2977c9c06655" providerId="ADAL" clId="{A9F3E0C5-1C2E-4E86-AD87-2908064AD6E7}" dt="2024-12-18T16:00:14.401" v="512"/>
        <pc:sldMkLst>
          <pc:docMk/>
          <pc:sldMk cId="1862507094" sldId="727"/>
        </pc:sldMkLst>
        <pc:spChg chg="mod">
          <ac:chgData name="Jamie Jordan" userId="a8765c99-9de1-4d2f-9e76-2977c9c06655" providerId="ADAL" clId="{A9F3E0C5-1C2E-4E86-AD87-2908064AD6E7}" dt="2024-12-18T16:00:14.401" v="512"/>
          <ac:spMkLst>
            <pc:docMk/>
            <pc:sldMk cId="1862507094" sldId="727"/>
            <ac:spMk id="2" creationId="{13C63BDC-DFF3-4FE0-BC82-50AF895D4E9B}"/>
          </ac:spMkLst>
        </pc:spChg>
      </pc:sldChg>
      <pc:sldChg chg="modSp setBg">
        <pc:chgData name="Jamie Jordan" userId="a8765c99-9de1-4d2f-9e76-2977c9c06655" providerId="ADAL" clId="{A9F3E0C5-1C2E-4E86-AD87-2908064AD6E7}" dt="2024-12-18T16:00:14.401" v="512"/>
        <pc:sldMkLst>
          <pc:docMk/>
          <pc:sldMk cId="1438023496" sldId="730"/>
        </pc:sldMkLst>
        <pc:spChg chg="mod">
          <ac:chgData name="Jamie Jordan" userId="a8765c99-9de1-4d2f-9e76-2977c9c06655" providerId="ADAL" clId="{A9F3E0C5-1C2E-4E86-AD87-2908064AD6E7}" dt="2024-12-18T16:00:14.401" v="512"/>
          <ac:spMkLst>
            <pc:docMk/>
            <pc:sldMk cId="1438023496" sldId="730"/>
            <ac:spMk id="4" creationId="{F3930BCA-6319-4A59-998B-6E6FAB983C68}"/>
          </ac:spMkLst>
        </pc:spChg>
      </pc:sldChg>
      <pc:sldChg chg="modSp mod setBg">
        <pc:chgData name="Jamie Jordan" userId="a8765c99-9de1-4d2f-9e76-2977c9c06655" providerId="ADAL" clId="{A9F3E0C5-1C2E-4E86-AD87-2908064AD6E7}" dt="2024-12-18T16:00:14.401" v="512"/>
        <pc:sldMkLst>
          <pc:docMk/>
          <pc:sldMk cId="4288763218" sldId="768"/>
        </pc:sldMkLst>
        <pc:spChg chg="mod">
          <ac:chgData name="Jamie Jordan" userId="a8765c99-9de1-4d2f-9e76-2977c9c06655" providerId="ADAL" clId="{A9F3E0C5-1C2E-4E86-AD87-2908064AD6E7}" dt="2024-12-18T16:00:14.401" v="512"/>
          <ac:spMkLst>
            <pc:docMk/>
            <pc:sldMk cId="4288763218" sldId="768"/>
            <ac:spMk id="2" creationId="{4F556279-8441-4E16-ACD3-03CFEC9B1719}"/>
          </ac:spMkLst>
        </pc:spChg>
        <pc:spChg chg="mod">
          <ac:chgData name="Jamie Jordan" userId="a8765c99-9de1-4d2f-9e76-2977c9c06655" providerId="ADAL" clId="{A9F3E0C5-1C2E-4E86-AD87-2908064AD6E7}" dt="2024-12-18T16:00:13.802" v="510"/>
          <ac:spMkLst>
            <pc:docMk/>
            <pc:sldMk cId="4288763218" sldId="768"/>
            <ac:spMk id="5" creationId="{00000000-0000-0000-0000-000000000000}"/>
          </ac:spMkLst>
        </pc:spChg>
      </pc:sldChg>
      <pc:sldChg chg="modSp mod setBg">
        <pc:chgData name="Jamie Jordan" userId="a8765c99-9de1-4d2f-9e76-2977c9c06655" providerId="ADAL" clId="{A9F3E0C5-1C2E-4E86-AD87-2908064AD6E7}" dt="2024-12-18T16:06:05.625" v="543"/>
        <pc:sldMkLst>
          <pc:docMk/>
          <pc:sldMk cId="460483751" sldId="769"/>
        </pc:sldMkLst>
        <pc:spChg chg="mod">
          <ac:chgData name="Jamie Jordan" userId="a8765c99-9de1-4d2f-9e76-2977c9c06655" providerId="ADAL" clId="{A9F3E0C5-1C2E-4E86-AD87-2908064AD6E7}" dt="2024-12-18T16:00:14.401" v="512"/>
          <ac:spMkLst>
            <pc:docMk/>
            <pc:sldMk cId="460483751" sldId="769"/>
            <ac:spMk id="2" creationId="{D9E2D1B3-E1D7-434A-91FC-F3E70AF2A209}"/>
          </ac:spMkLst>
        </pc:spChg>
        <pc:spChg chg="mod">
          <ac:chgData name="Jamie Jordan" userId="a8765c99-9de1-4d2f-9e76-2977c9c06655" providerId="ADAL" clId="{A9F3E0C5-1C2E-4E86-AD87-2908064AD6E7}" dt="2024-12-18T16:00:14.401" v="512"/>
          <ac:spMkLst>
            <pc:docMk/>
            <pc:sldMk cId="460483751" sldId="769"/>
            <ac:spMk id="3" creationId="{00000000-0000-0000-0000-000000000000}"/>
          </ac:spMkLst>
        </pc:spChg>
      </pc:sldChg>
      <pc:sldChg chg="modSp setBg">
        <pc:chgData name="Jamie Jordan" userId="a8765c99-9de1-4d2f-9e76-2977c9c06655" providerId="ADAL" clId="{A9F3E0C5-1C2E-4E86-AD87-2908064AD6E7}" dt="2024-12-18T16:00:14.401" v="512"/>
        <pc:sldMkLst>
          <pc:docMk/>
          <pc:sldMk cId="2645328836" sldId="774"/>
        </pc:sldMkLst>
        <pc:spChg chg="mod">
          <ac:chgData name="Jamie Jordan" userId="a8765c99-9de1-4d2f-9e76-2977c9c06655" providerId="ADAL" clId="{A9F3E0C5-1C2E-4E86-AD87-2908064AD6E7}" dt="2024-12-18T16:00:14.401" v="512"/>
          <ac:spMkLst>
            <pc:docMk/>
            <pc:sldMk cId="2645328836" sldId="774"/>
            <ac:spMk id="2" creationId="{DA865975-49BA-48AD-92A1-41EBD6C6093B}"/>
          </ac:spMkLst>
        </pc:spChg>
      </pc:sldChg>
      <pc:sldChg chg="modSp setBg">
        <pc:chgData name="Jamie Jordan" userId="a8765c99-9de1-4d2f-9e76-2977c9c06655" providerId="ADAL" clId="{A9F3E0C5-1C2E-4E86-AD87-2908064AD6E7}" dt="2024-12-18T16:00:14.401" v="512"/>
        <pc:sldMkLst>
          <pc:docMk/>
          <pc:sldMk cId="3080268333" sldId="781"/>
        </pc:sldMkLst>
        <pc:spChg chg="mod">
          <ac:chgData name="Jamie Jordan" userId="a8765c99-9de1-4d2f-9e76-2977c9c06655" providerId="ADAL" clId="{A9F3E0C5-1C2E-4E86-AD87-2908064AD6E7}" dt="2024-12-18T16:00:14.401" v="512"/>
          <ac:spMkLst>
            <pc:docMk/>
            <pc:sldMk cId="3080268333" sldId="781"/>
            <ac:spMk id="2" creationId="{67C68534-8D6B-4722-B48F-4F21D08FCA0E}"/>
          </ac:spMkLst>
        </pc:spChg>
      </pc:sldChg>
      <pc:sldChg chg="modSp setBg">
        <pc:chgData name="Jamie Jordan" userId="a8765c99-9de1-4d2f-9e76-2977c9c06655" providerId="ADAL" clId="{A9F3E0C5-1C2E-4E86-AD87-2908064AD6E7}" dt="2024-12-18T16:00:14.401" v="512"/>
        <pc:sldMkLst>
          <pc:docMk/>
          <pc:sldMk cId="1157519381" sldId="787"/>
        </pc:sldMkLst>
        <pc:spChg chg="mod">
          <ac:chgData name="Jamie Jordan" userId="a8765c99-9de1-4d2f-9e76-2977c9c06655" providerId="ADAL" clId="{A9F3E0C5-1C2E-4E86-AD87-2908064AD6E7}" dt="2024-12-18T16:00:14.401" v="512"/>
          <ac:spMkLst>
            <pc:docMk/>
            <pc:sldMk cId="1157519381" sldId="787"/>
            <ac:spMk id="3" creationId="{96058F82-490C-4541-BB4F-2AD1141C61C9}"/>
          </ac:spMkLst>
        </pc:spChg>
      </pc:sldChg>
      <pc:sldChg chg="modSp setBg">
        <pc:chgData name="Jamie Jordan" userId="a8765c99-9de1-4d2f-9e76-2977c9c06655" providerId="ADAL" clId="{A9F3E0C5-1C2E-4E86-AD87-2908064AD6E7}" dt="2024-12-18T16:00:14.401" v="512"/>
        <pc:sldMkLst>
          <pc:docMk/>
          <pc:sldMk cId="3967399777" sldId="788"/>
        </pc:sldMkLst>
        <pc:spChg chg="mod">
          <ac:chgData name="Jamie Jordan" userId="a8765c99-9de1-4d2f-9e76-2977c9c06655" providerId="ADAL" clId="{A9F3E0C5-1C2E-4E86-AD87-2908064AD6E7}" dt="2024-12-18T16:00:14.401" v="512"/>
          <ac:spMkLst>
            <pc:docMk/>
            <pc:sldMk cId="3967399777" sldId="788"/>
            <ac:spMk id="3" creationId="{92DFCD64-77B5-4B66-959B-B98CAC7272EC}"/>
          </ac:spMkLst>
        </pc:spChg>
      </pc:sldChg>
      <pc:sldChg chg="modSp mod setBg">
        <pc:chgData name="Jamie Jordan" userId="a8765c99-9de1-4d2f-9e76-2977c9c06655" providerId="ADAL" clId="{A9F3E0C5-1C2E-4E86-AD87-2908064AD6E7}" dt="2024-12-18T19:50:50.569" v="1380" actId="20577"/>
        <pc:sldMkLst>
          <pc:docMk/>
          <pc:sldMk cId="1351220647" sldId="789"/>
        </pc:sldMkLst>
        <pc:spChg chg="mod">
          <ac:chgData name="Jamie Jordan" userId="a8765c99-9de1-4d2f-9e76-2977c9c06655" providerId="ADAL" clId="{A9F3E0C5-1C2E-4E86-AD87-2908064AD6E7}" dt="2024-12-18T16:00:14.401" v="512"/>
          <ac:spMkLst>
            <pc:docMk/>
            <pc:sldMk cId="1351220647" sldId="789"/>
            <ac:spMk id="2" creationId="{02D98DDB-ACFB-4317-BB27-69D310A0F80A}"/>
          </ac:spMkLst>
        </pc:spChg>
        <pc:spChg chg="mod">
          <ac:chgData name="Jamie Jordan" userId="a8765c99-9de1-4d2f-9e76-2977c9c06655" providerId="ADAL" clId="{A9F3E0C5-1C2E-4E86-AD87-2908064AD6E7}" dt="2024-12-18T19:50:50.569" v="1380" actId="20577"/>
          <ac:spMkLst>
            <pc:docMk/>
            <pc:sldMk cId="1351220647" sldId="789"/>
            <ac:spMk id="5" creationId="{00000000-0000-0000-0000-000000000000}"/>
          </ac:spMkLst>
        </pc:spChg>
      </pc:sldChg>
      <pc:sldChg chg="modSp mod setBg">
        <pc:chgData name="Jamie Jordan" userId="a8765c99-9de1-4d2f-9e76-2977c9c06655" providerId="ADAL" clId="{A9F3E0C5-1C2E-4E86-AD87-2908064AD6E7}" dt="2024-12-18T17:57:26.811" v="615" actId="20577"/>
        <pc:sldMkLst>
          <pc:docMk/>
          <pc:sldMk cId="3204665726" sldId="791"/>
        </pc:sldMkLst>
        <pc:spChg chg="mod">
          <ac:chgData name="Jamie Jordan" userId="a8765c99-9de1-4d2f-9e76-2977c9c06655" providerId="ADAL" clId="{A9F3E0C5-1C2E-4E86-AD87-2908064AD6E7}" dt="2024-12-18T16:00:14.401" v="512"/>
          <ac:spMkLst>
            <pc:docMk/>
            <pc:sldMk cId="3204665726" sldId="791"/>
            <ac:spMk id="2" creationId="{90BE1EBA-B7CB-459A-AC83-BBD568ACFB94}"/>
          </ac:spMkLst>
        </pc:spChg>
        <pc:spChg chg="mod">
          <ac:chgData name="Jamie Jordan" userId="a8765c99-9de1-4d2f-9e76-2977c9c06655" providerId="ADAL" clId="{A9F3E0C5-1C2E-4E86-AD87-2908064AD6E7}" dt="2024-12-18T17:57:26.811" v="615" actId="20577"/>
          <ac:spMkLst>
            <pc:docMk/>
            <pc:sldMk cId="3204665726" sldId="791"/>
            <ac:spMk id="3" creationId="{00000000-0000-0000-0000-000000000000}"/>
          </ac:spMkLst>
        </pc:spChg>
      </pc:sldChg>
      <pc:sldChg chg="modSp setBg">
        <pc:chgData name="Jamie Jordan" userId="a8765c99-9de1-4d2f-9e76-2977c9c06655" providerId="ADAL" clId="{A9F3E0C5-1C2E-4E86-AD87-2908064AD6E7}" dt="2024-12-18T16:00:14.401" v="512"/>
        <pc:sldMkLst>
          <pc:docMk/>
          <pc:sldMk cId="2757577786" sldId="793"/>
        </pc:sldMkLst>
        <pc:spChg chg="mod">
          <ac:chgData name="Jamie Jordan" userId="a8765c99-9de1-4d2f-9e76-2977c9c06655" providerId="ADAL" clId="{A9F3E0C5-1C2E-4E86-AD87-2908064AD6E7}" dt="2024-12-18T16:00:14.401" v="512"/>
          <ac:spMkLst>
            <pc:docMk/>
            <pc:sldMk cId="2757577786" sldId="793"/>
            <ac:spMk id="2" creationId="{00000000-0000-0000-0000-000000000000}"/>
          </ac:spMkLst>
        </pc:spChg>
        <pc:spChg chg="mod">
          <ac:chgData name="Jamie Jordan" userId="a8765c99-9de1-4d2f-9e76-2977c9c06655" providerId="ADAL" clId="{A9F3E0C5-1C2E-4E86-AD87-2908064AD6E7}" dt="2024-12-18T16:00:14.401" v="512"/>
          <ac:spMkLst>
            <pc:docMk/>
            <pc:sldMk cId="2757577786" sldId="793"/>
            <ac:spMk id="3" creationId="{00000000-0000-0000-0000-000000000000}"/>
          </ac:spMkLst>
        </pc:spChg>
        <pc:spChg chg="mod">
          <ac:chgData name="Jamie Jordan" userId="a8765c99-9de1-4d2f-9e76-2977c9c06655" providerId="ADAL" clId="{A9F3E0C5-1C2E-4E86-AD87-2908064AD6E7}" dt="2024-12-18T16:00:14.401" v="512"/>
          <ac:spMkLst>
            <pc:docMk/>
            <pc:sldMk cId="2757577786" sldId="793"/>
            <ac:spMk id="5" creationId="{BA3A0BF9-F635-4E58-8EF6-B1AD14F6AEE7}"/>
          </ac:spMkLst>
        </pc:spChg>
      </pc:sldChg>
      <pc:sldChg chg="modSp mod setBg">
        <pc:chgData name="Jamie Jordan" userId="a8765c99-9de1-4d2f-9e76-2977c9c06655" providerId="ADAL" clId="{A9F3E0C5-1C2E-4E86-AD87-2908064AD6E7}" dt="2024-12-18T18:08:15.507" v="926" actId="20577"/>
        <pc:sldMkLst>
          <pc:docMk/>
          <pc:sldMk cId="2803036747" sldId="801"/>
        </pc:sldMkLst>
        <pc:spChg chg="mod">
          <ac:chgData name="Jamie Jordan" userId="a8765c99-9de1-4d2f-9e76-2977c9c06655" providerId="ADAL" clId="{A9F3E0C5-1C2E-4E86-AD87-2908064AD6E7}" dt="2024-12-18T16:00:14.401" v="512"/>
          <ac:spMkLst>
            <pc:docMk/>
            <pc:sldMk cId="2803036747" sldId="801"/>
            <ac:spMk id="2" creationId="{D7E000B4-F81C-4D23-ABFE-5D6D9EC64C87}"/>
          </ac:spMkLst>
        </pc:spChg>
        <pc:spChg chg="mod">
          <ac:chgData name="Jamie Jordan" userId="a8765c99-9de1-4d2f-9e76-2977c9c06655" providerId="ADAL" clId="{A9F3E0C5-1C2E-4E86-AD87-2908064AD6E7}" dt="2024-12-18T18:08:15.507" v="926" actId="20577"/>
          <ac:spMkLst>
            <pc:docMk/>
            <pc:sldMk cId="2803036747" sldId="801"/>
            <ac:spMk id="3" creationId="{00000000-0000-0000-0000-000000000000}"/>
          </ac:spMkLst>
        </pc:spChg>
      </pc:sldChg>
      <pc:sldChg chg="modSp setBg">
        <pc:chgData name="Jamie Jordan" userId="a8765c99-9de1-4d2f-9e76-2977c9c06655" providerId="ADAL" clId="{A9F3E0C5-1C2E-4E86-AD87-2908064AD6E7}" dt="2024-12-18T16:00:14.401" v="512"/>
        <pc:sldMkLst>
          <pc:docMk/>
          <pc:sldMk cId="4254562220" sldId="829"/>
        </pc:sldMkLst>
        <pc:spChg chg="mod">
          <ac:chgData name="Jamie Jordan" userId="a8765c99-9de1-4d2f-9e76-2977c9c06655" providerId="ADAL" clId="{A9F3E0C5-1C2E-4E86-AD87-2908064AD6E7}" dt="2024-12-18T16:00:14.401" v="512"/>
          <ac:spMkLst>
            <pc:docMk/>
            <pc:sldMk cId="4254562220" sldId="829"/>
            <ac:spMk id="2" creationId="{17D6C244-FE1D-4CC1-94FF-84C811FC9C8C}"/>
          </ac:spMkLst>
        </pc:spChg>
      </pc:sldChg>
      <pc:sldChg chg="modSp setBg">
        <pc:chgData name="Jamie Jordan" userId="a8765c99-9de1-4d2f-9e76-2977c9c06655" providerId="ADAL" clId="{A9F3E0C5-1C2E-4E86-AD87-2908064AD6E7}" dt="2024-12-18T16:06:05.625" v="543"/>
        <pc:sldMkLst>
          <pc:docMk/>
          <pc:sldMk cId="3749673414" sldId="830"/>
        </pc:sldMkLst>
        <pc:spChg chg="mod">
          <ac:chgData name="Jamie Jordan" userId="a8765c99-9de1-4d2f-9e76-2977c9c06655" providerId="ADAL" clId="{A9F3E0C5-1C2E-4E86-AD87-2908064AD6E7}" dt="2024-12-18T16:00:14.401" v="512"/>
          <ac:spMkLst>
            <pc:docMk/>
            <pc:sldMk cId="3749673414" sldId="830"/>
            <ac:spMk id="2" creationId="{07F370D5-B036-4A37-8CDE-4FEB71FB39A1}"/>
          </ac:spMkLst>
        </pc:spChg>
      </pc:sldChg>
      <pc:sldChg chg="modSp setBg">
        <pc:chgData name="Jamie Jordan" userId="a8765c99-9de1-4d2f-9e76-2977c9c06655" providerId="ADAL" clId="{A9F3E0C5-1C2E-4E86-AD87-2908064AD6E7}" dt="2024-12-18T16:00:14.401" v="512"/>
        <pc:sldMkLst>
          <pc:docMk/>
          <pc:sldMk cId="3991844656" sldId="832"/>
        </pc:sldMkLst>
        <pc:spChg chg="mod">
          <ac:chgData name="Jamie Jordan" userId="a8765c99-9de1-4d2f-9e76-2977c9c06655" providerId="ADAL" clId="{A9F3E0C5-1C2E-4E86-AD87-2908064AD6E7}" dt="2024-12-18T16:00:14.401" v="512"/>
          <ac:spMkLst>
            <pc:docMk/>
            <pc:sldMk cId="3991844656" sldId="832"/>
            <ac:spMk id="2" creationId="{CDED5B10-FBC8-4784-BCD8-451E1E974749}"/>
          </ac:spMkLst>
        </pc:spChg>
      </pc:sldChg>
      <pc:sldChg chg="modSp setBg">
        <pc:chgData name="Jamie Jordan" userId="a8765c99-9de1-4d2f-9e76-2977c9c06655" providerId="ADAL" clId="{A9F3E0C5-1C2E-4E86-AD87-2908064AD6E7}" dt="2024-12-18T16:00:14.401" v="512"/>
        <pc:sldMkLst>
          <pc:docMk/>
          <pc:sldMk cId="1540888827" sldId="835"/>
        </pc:sldMkLst>
        <pc:spChg chg="mod">
          <ac:chgData name="Jamie Jordan" userId="a8765c99-9de1-4d2f-9e76-2977c9c06655" providerId="ADAL" clId="{A9F3E0C5-1C2E-4E86-AD87-2908064AD6E7}" dt="2024-12-18T16:00:14.401" v="512"/>
          <ac:spMkLst>
            <pc:docMk/>
            <pc:sldMk cId="1540888827" sldId="835"/>
            <ac:spMk id="2" creationId="{73CE730A-64A7-4318-AFAE-DCCDFCCBB113}"/>
          </ac:spMkLst>
        </pc:spChg>
      </pc:sldChg>
      <pc:sldChg chg="modSp mod setBg">
        <pc:chgData name="Jamie Jordan" userId="a8765c99-9de1-4d2f-9e76-2977c9c06655" providerId="ADAL" clId="{A9F3E0C5-1C2E-4E86-AD87-2908064AD6E7}" dt="2024-12-18T16:03:48.568" v="532"/>
        <pc:sldMkLst>
          <pc:docMk/>
          <pc:sldMk cId="1516072649" sldId="837"/>
        </pc:sldMkLst>
        <pc:spChg chg="mod">
          <ac:chgData name="Jamie Jordan" userId="a8765c99-9de1-4d2f-9e76-2977c9c06655" providerId="ADAL" clId="{A9F3E0C5-1C2E-4E86-AD87-2908064AD6E7}" dt="2024-12-18T16:00:14.401" v="512"/>
          <ac:spMkLst>
            <pc:docMk/>
            <pc:sldMk cId="1516072649" sldId="837"/>
            <ac:spMk id="2" creationId="{444DAF98-A806-4C52-9093-0552C788D642}"/>
          </ac:spMkLst>
        </pc:spChg>
        <pc:spChg chg="mod">
          <ac:chgData name="Jamie Jordan" userId="a8765c99-9de1-4d2f-9e76-2977c9c06655" providerId="ADAL" clId="{A9F3E0C5-1C2E-4E86-AD87-2908064AD6E7}" dt="2024-12-18T16:00:13.802" v="510"/>
          <ac:spMkLst>
            <pc:docMk/>
            <pc:sldMk cId="1516072649" sldId="837"/>
            <ac:spMk id="5" creationId="{00000000-0000-0000-0000-000000000000}"/>
          </ac:spMkLst>
        </pc:spChg>
      </pc:sldChg>
      <pc:sldChg chg="modSp mod setBg">
        <pc:chgData name="Jamie Jordan" userId="a8765c99-9de1-4d2f-9e76-2977c9c06655" providerId="ADAL" clId="{A9F3E0C5-1C2E-4E86-AD87-2908064AD6E7}" dt="2024-12-19T14:49:33.480" v="1576" actId="20577"/>
        <pc:sldMkLst>
          <pc:docMk/>
          <pc:sldMk cId="2381315259" sldId="838"/>
        </pc:sldMkLst>
        <pc:spChg chg="mod">
          <ac:chgData name="Jamie Jordan" userId="a8765c99-9de1-4d2f-9e76-2977c9c06655" providerId="ADAL" clId="{A9F3E0C5-1C2E-4E86-AD87-2908064AD6E7}" dt="2024-12-19T14:49:33.480" v="1576" actId="20577"/>
          <ac:spMkLst>
            <pc:docMk/>
            <pc:sldMk cId="2381315259" sldId="838"/>
            <ac:spMk id="2" creationId="{A76689DE-6E3F-3E96-1F79-8844842A5DE9}"/>
          </ac:spMkLst>
        </pc:spChg>
        <pc:spChg chg="mod">
          <ac:chgData name="Jamie Jordan" userId="a8765c99-9de1-4d2f-9e76-2977c9c06655" providerId="ADAL" clId="{A9F3E0C5-1C2E-4E86-AD87-2908064AD6E7}" dt="2024-12-18T16:00:14.401" v="512"/>
          <ac:spMkLst>
            <pc:docMk/>
            <pc:sldMk cId="2381315259" sldId="838"/>
            <ac:spMk id="3" creationId="{21C52DA3-79FF-E0D0-812D-314E88C24E6E}"/>
          </ac:spMkLst>
        </pc:spChg>
      </pc:sldChg>
      <pc:sldChg chg="modSp mod setBg">
        <pc:chgData name="Jamie Jordan" userId="a8765c99-9de1-4d2f-9e76-2977c9c06655" providerId="ADAL" clId="{A9F3E0C5-1C2E-4E86-AD87-2908064AD6E7}" dt="2024-12-18T16:00:14.401" v="512"/>
        <pc:sldMkLst>
          <pc:docMk/>
          <pc:sldMk cId="3113042891" sldId="839"/>
        </pc:sldMkLst>
        <pc:spChg chg="mod">
          <ac:chgData name="Jamie Jordan" userId="a8765c99-9de1-4d2f-9e76-2977c9c06655" providerId="ADAL" clId="{A9F3E0C5-1C2E-4E86-AD87-2908064AD6E7}" dt="2024-12-18T16:00:14.401" v="512"/>
          <ac:spMkLst>
            <pc:docMk/>
            <pc:sldMk cId="3113042891" sldId="839"/>
            <ac:spMk id="2" creationId="{FC76CD25-0A93-57A3-9C91-7751AD672E0F}"/>
          </ac:spMkLst>
        </pc:spChg>
        <pc:spChg chg="mod">
          <ac:chgData name="Jamie Jordan" userId="a8765c99-9de1-4d2f-9e76-2977c9c06655" providerId="ADAL" clId="{A9F3E0C5-1C2E-4E86-AD87-2908064AD6E7}" dt="2024-12-18T16:00:14.401" v="512"/>
          <ac:spMkLst>
            <pc:docMk/>
            <pc:sldMk cId="3113042891" sldId="839"/>
            <ac:spMk id="3" creationId="{9E99ABAD-4639-6B4D-7D99-A2A66F4E1095}"/>
          </ac:spMkLst>
        </pc:spChg>
        <pc:spChg chg="mod">
          <ac:chgData name="Jamie Jordan" userId="a8765c99-9de1-4d2f-9e76-2977c9c06655" providerId="ADAL" clId="{A9F3E0C5-1C2E-4E86-AD87-2908064AD6E7}" dt="2024-12-18T16:00:14.401" v="512"/>
          <ac:spMkLst>
            <pc:docMk/>
            <pc:sldMk cId="3113042891" sldId="839"/>
            <ac:spMk id="4" creationId="{CBEB8823-148C-F211-14B1-D9CC98EBFA25}"/>
          </ac:spMkLst>
        </pc:spChg>
      </pc:sldChg>
      <pc:sldChg chg="modSp setBg">
        <pc:chgData name="Jamie Jordan" userId="a8765c99-9de1-4d2f-9e76-2977c9c06655" providerId="ADAL" clId="{A9F3E0C5-1C2E-4E86-AD87-2908064AD6E7}" dt="2024-12-18T16:00:14.401" v="512"/>
        <pc:sldMkLst>
          <pc:docMk/>
          <pc:sldMk cId="3345658851" sldId="840"/>
        </pc:sldMkLst>
        <pc:spChg chg="mod">
          <ac:chgData name="Jamie Jordan" userId="a8765c99-9de1-4d2f-9e76-2977c9c06655" providerId="ADAL" clId="{A9F3E0C5-1C2E-4E86-AD87-2908064AD6E7}" dt="2024-12-18T16:00:14.401" v="512"/>
          <ac:spMkLst>
            <pc:docMk/>
            <pc:sldMk cId="3345658851" sldId="840"/>
            <ac:spMk id="3" creationId="{07B62C68-AA77-90B4-2CF7-B7CE5AD7B802}"/>
          </ac:spMkLst>
        </pc:spChg>
        <pc:spChg chg="mod">
          <ac:chgData name="Jamie Jordan" userId="a8765c99-9de1-4d2f-9e76-2977c9c06655" providerId="ADAL" clId="{A9F3E0C5-1C2E-4E86-AD87-2908064AD6E7}" dt="2024-12-18T16:00:14.401" v="512"/>
          <ac:spMkLst>
            <pc:docMk/>
            <pc:sldMk cId="3345658851" sldId="840"/>
            <ac:spMk id="6" creationId="{A9EEE02C-DEFC-037E-3701-3DB32CB00F6B}"/>
          </ac:spMkLst>
        </pc:spChg>
      </pc:sldChg>
      <pc:sldChg chg="modSp mod setBg">
        <pc:chgData name="Jamie Jordan" userId="a8765c99-9de1-4d2f-9e76-2977c9c06655" providerId="ADAL" clId="{A9F3E0C5-1C2E-4E86-AD87-2908064AD6E7}" dt="2024-12-18T18:04:45.632" v="766" actId="20577"/>
        <pc:sldMkLst>
          <pc:docMk/>
          <pc:sldMk cId="2522631421" sldId="841"/>
        </pc:sldMkLst>
        <pc:spChg chg="mod">
          <ac:chgData name="Jamie Jordan" userId="a8765c99-9de1-4d2f-9e76-2977c9c06655" providerId="ADAL" clId="{A9F3E0C5-1C2E-4E86-AD87-2908064AD6E7}" dt="2024-12-18T16:00:14.401" v="512"/>
          <ac:spMkLst>
            <pc:docMk/>
            <pc:sldMk cId="2522631421" sldId="841"/>
            <ac:spMk id="3" creationId="{735831F4-BFFC-3AF0-948E-3CBB6435FB39}"/>
          </ac:spMkLst>
        </pc:spChg>
        <pc:spChg chg="mod">
          <ac:chgData name="Jamie Jordan" userId="a8765c99-9de1-4d2f-9e76-2977c9c06655" providerId="ADAL" clId="{A9F3E0C5-1C2E-4E86-AD87-2908064AD6E7}" dt="2024-12-18T16:00:14.401" v="512"/>
          <ac:spMkLst>
            <pc:docMk/>
            <pc:sldMk cId="2522631421" sldId="841"/>
            <ac:spMk id="5" creationId="{8FC78445-06D8-792E-0E99-97A624F7A7AC}"/>
          </ac:spMkLst>
        </pc:spChg>
        <pc:spChg chg="mod">
          <ac:chgData name="Jamie Jordan" userId="a8765c99-9de1-4d2f-9e76-2977c9c06655" providerId="ADAL" clId="{A9F3E0C5-1C2E-4E86-AD87-2908064AD6E7}" dt="2024-12-18T18:04:45.632" v="766" actId="20577"/>
          <ac:spMkLst>
            <pc:docMk/>
            <pc:sldMk cId="2522631421" sldId="841"/>
            <ac:spMk id="6" creationId="{0461F2B9-E222-0FD2-5FDD-DA96B78E8AE7}"/>
          </ac:spMkLst>
        </pc:spChg>
      </pc:sldChg>
      <pc:sldChg chg="modSp mod setBg">
        <pc:chgData name="Jamie Jordan" userId="a8765c99-9de1-4d2f-9e76-2977c9c06655" providerId="ADAL" clId="{A9F3E0C5-1C2E-4E86-AD87-2908064AD6E7}" dt="2024-12-18T18:03:44.113" v="758" actId="20577"/>
        <pc:sldMkLst>
          <pc:docMk/>
          <pc:sldMk cId="3067638275" sldId="842"/>
        </pc:sldMkLst>
        <pc:spChg chg="mod">
          <ac:chgData name="Jamie Jordan" userId="a8765c99-9de1-4d2f-9e76-2977c9c06655" providerId="ADAL" clId="{A9F3E0C5-1C2E-4E86-AD87-2908064AD6E7}" dt="2024-12-18T16:00:14.401" v="512"/>
          <ac:spMkLst>
            <pc:docMk/>
            <pc:sldMk cId="3067638275" sldId="842"/>
            <ac:spMk id="3" creationId="{6B2B2F4B-B5CD-1188-C8A9-8DD230982348}"/>
          </ac:spMkLst>
        </pc:spChg>
        <pc:spChg chg="mod">
          <ac:chgData name="Jamie Jordan" userId="a8765c99-9de1-4d2f-9e76-2977c9c06655" providerId="ADAL" clId="{A9F3E0C5-1C2E-4E86-AD87-2908064AD6E7}" dt="2024-12-18T18:03:44.113" v="758" actId="20577"/>
          <ac:spMkLst>
            <pc:docMk/>
            <pc:sldMk cId="3067638275" sldId="842"/>
            <ac:spMk id="4" creationId="{736EE492-41E2-847C-13FF-A39BC516D51F}"/>
          </ac:spMkLst>
        </pc:spChg>
      </pc:sldChg>
      <pc:sldChg chg="modSp mod setBg">
        <pc:chgData name="Jamie Jordan" userId="a8765c99-9de1-4d2f-9e76-2977c9c06655" providerId="ADAL" clId="{A9F3E0C5-1C2E-4E86-AD87-2908064AD6E7}" dt="2024-12-18T18:05:45.058" v="819" actId="20577"/>
        <pc:sldMkLst>
          <pc:docMk/>
          <pc:sldMk cId="1594624482" sldId="843"/>
        </pc:sldMkLst>
        <pc:spChg chg="mod">
          <ac:chgData name="Jamie Jordan" userId="a8765c99-9de1-4d2f-9e76-2977c9c06655" providerId="ADAL" clId="{A9F3E0C5-1C2E-4E86-AD87-2908064AD6E7}" dt="2024-12-18T16:00:14.401" v="512"/>
          <ac:spMkLst>
            <pc:docMk/>
            <pc:sldMk cId="1594624482" sldId="843"/>
            <ac:spMk id="3" creationId="{DBFA32E4-28A7-E08C-8F46-1227217ABFAE}"/>
          </ac:spMkLst>
        </pc:spChg>
        <pc:spChg chg="mod">
          <ac:chgData name="Jamie Jordan" userId="a8765c99-9de1-4d2f-9e76-2977c9c06655" providerId="ADAL" clId="{A9F3E0C5-1C2E-4E86-AD87-2908064AD6E7}" dt="2024-12-18T16:00:14.401" v="512"/>
          <ac:spMkLst>
            <pc:docMk/>
            <pc:sldMk cId="1594624482" sldId="843"/>
            <ac:spMk id="5" creationId="{25E242C1-F325-BA02-5DA9-3ABB7EAB2D79}"/>
          </ac:spMkLst>
        </pc:spChg>
        <pc:spChg chg="mod">
          <ac:chgData name="Jamie Jordan" userId="a8765c99-9de1-4d2f-9e76-2977c9c06655" providerId="ADAL" clId="{A9F3E0C5-1C2E-4E86-AD87-2908064AD6E7}" dt="2024-12-18T18:05:45.058" v="819" actId="20577"/>
          <ac:spMkLst>
            <pc:docMk/>
            <pc:sldMk cId="1594624482" sldId="843"/>
            <ac:spMk id="6" creationId="{AE6A6AF8-4E38-CC17-26AB-7CE452453173}"/>
          </ac:spMkLst>
        </pc:spChg>
      </pc:sldChg>
      <pc:sldChg chg="modSp mod setBg">
        <pc:chgData name="Jamie Jordan" userId="a8765c99-9de1-4d2f-9e76-2977c9c06655" providerId="ADAL" clId="{A9F3E0C5-1C2E-4E86-AD87-2908064AD6E7}" dt="2024-12-18T18:06:22.853" v="884" actId="20577"/>
        <pc:sldMkLst>
          <pc:docMk/>
          <pc:sldMk cId="1926762350" sldId="844"/>
        </pc:sldMkLst>
        <pc:spChg chg="mod">
          <ac:chgData name="Jamie Jordan" userId="a8765c99-9de1-4d2f-9e76-2977c9c06655" providerId="ADAL" clId="{A9F3E0C5-1C2E-4E86-AD87-2908064AD6E7}" dt="2024-12-18T16:00:14.401" v="512"/>
          <ac:spMkLst>
            <pc:docMk/>
            <pc:sldMk cId="1926762350" sldId="844"/>
            <ac:spMk id="3" creationId="{9C5E8C05-34C3-8EAB-A772-E2F2E84F3BDF}"/>
          </ac:spMkLst>
        </pc:spChg>
        <pc:spChg chg="mod">
          <ac:chgData name="Jamie Jordan" userId="a8765c99-9de1-4d2f-9e76-2977c9c06655" providerId="ADAL" clId="{A9F3E0C5-1C2E-4E86-AD87-2908064AD6E7}" dt="2024-12-18T16:00:14.401" v="512"/>
          <ac:spMkLst>
            <pc:docMk/>
            <pc:sldMk cId="1926762350" sldId="844"/>
            <ac:spMk id="5" creationId="{7131E5BD-9941-18B7-E9F1-47EF1F8C45FE}"/>
          </ac:spMkLst>
        </pc:spChg>
        <pc:spChg chg="mod">
          <ac:chgData name="Jamie Jordan" userId="a8765c99-9de1-4d2f-9e76-2977c9c06655" providerId="ADAL" clId="{A9F3E0C5-1C2E-4E86-AD87-2908064AD6E7}" dt="2024-12-18T18:06:22.853" v="884" actId="20577"/>
          <ac:spMkLst>
            <pc:docMk/>
            <pc:sldMk cId="1926762350" sldId="844"/>
            <ac:spMk id="6" creationId="{B3B703A2-C6EF-14C9-06EA-8C3439D7F937}"/>
          </ac:spMkLst>
        </pc:spChg>
      </pc:sldChg>
      <pc:sldChg chg="modSp mod setBg">
        <pc:chgData name="Jamie Jordan" userId="a8765c99-9de1-4d2f-9e76-2977c9c06655" providerId="ADAL" clId="{A9F3E0C5-1C2E-4E86-AD87-2908064AD6E7}" dt="2024-12-18T18:48:59.199" v="1010" actId="20577"/>
        <pc:sldMkLst>
          <pc:docMk/>
          <pc:sldMk cId="3994295884" sldId="845"/>
        </pc:sldMkLst>
        <pc:spChg chg="mod">
          <ac:chgData name="Jamie Jordan" userId="a8765c99-9de1-4d2f-9e76-2977c9c06655" providerId="ADAL" clId="{A9F3E0C5-1C2E-4E86-AD87-2908064AD6E7}" dt="2024-12-18T15:59:26.844" v="430"/>
          <ac:spMkLst>
            <pc:docMk/>
            <pc:sldMk cId="3994295884" sldId="845"/>
            <ac:spMk id="2" creationId="{E1A630AA-79E4-460B-FBD0-CED9CDCED89D}"/>
          </ac:spMkLst>
        </pc:spChg>
        <pc:spChg chg="mod">
          <ac:chgData name="Jamie Jordan" userId="a8765c99-9de1-4d2f-9e76-2977c9c06655" providerId="ADAL" clId="{A9F3E0C5-1C2E-4E86-AD87-2908064AD6E7}" dt="2024-12-18T16:00:14.401" v="512"/>
          <ac:spMkLst>
            <pc:docMk/>
            <pc:sldMk cId="3994295884" sldId="845"/>
            <ac:spMk id="3" creationId="{268A18F5-8470-5BAE-F5F9-B77F74F3AFAE}"/>
          </ac:spMkLst>
        </pc:spChg>
        <pc:spChg chg="mod">
          <ac:chgData name="Jamie Jordan" userId="a8765c99-9de1-4d2f-9e76-2977c9c06655" providerId="ADAL" clId="{A9F3E0C5-1C2E-4E86-AD87-2908064AD6E7}" dt="2024-12-18T18:48:59.199" v="1010" actId="20577"/>
          <ac:spMkLst>
            <pc:docMk/>
            <pc:sldMk cId="3994295884" sldId="845"/>
            <ac:spMk id="4" creationId="{78706ED6-2A6F-B64C-DA75-CB21111368A6}"/>
          </ac:spMkLst>
        </pc:spChg>
      </pc:sldChg>
      <pc:sldChg chg="modSp mod setBg">
        <pc:chgData name="Jamie Jordan" userId="a8765c99-9de1-4d2f-9e76-2977c9c06655" providerId="ADAL" clId="{A9F3E0C5-1C2E-4E86-AD87-2908064AD6E7}" dt="2024-12-18T18:56:09.924" v="1060" actId="20577"/>
        <pc:sldMkLst>
          <pc:docMk/>
          <pc:sldMk cId="246976025" sldId="846"/>
        </pc:sldMkLst>
        <pc:spChg chg="mod">
          <ac:chgData name="Jamie Jordan" userId="a8765c99-9de1-4d2f-9e76-2977c9c06655" providerId="ADAL" clId="{A9F3E0C5-1C2E-4E86-AD87-2908064AD6E7}" dt="2024-12-18T15:59:26.844" v="430"/>
          <ac:spMkLst>
            <pc:docMk/>
            <pc:sldMk cId="246976025" sldId="846"/>
            <ac:spMk id="2" creationId="{01059658-5F19-2EA4-7B22-6C356A79A842}"/>
          </ac:spMkLst>
        </pc:spChg>
        <pc:spChg chg="mod">
          <ac:chgData name="Jamie Jordan" userId="a8765c99-9de1-4d2f-9e76-2977c9c06655" providerId="ADAL" clId="{A9F3E0C5-1C2E-4E86-AD87-2908064AD6E7}" dt="2024-12-18T16:00:14.401" v="512"/>
          <ac:spMkLst>
            <pc:docMk/>
            <pc:sldMk cId="246976025" sldId="846"/>
            <ac:spMk id="3" creationId="{C625F09E-DB9A-5D08-032B-55224581FB22}"/>
          </ac:spMkLst>
        </pc:spChg>
        <pc:spChg chg="mod">
          <ac:chgData name="Jamie Jordan" userId="a8765c99-9de1-4d2f-9e76-2977c9c06655" providerId="ADAL" clId="{A9F3E0C5-1C2E-4E86-AD87-2908064AD6E7}" dt="2024-12-18T18:56:09.924" v="1060" actId="20577"/>
          <ac:spMkLst>
            <pc:docMk/>
            <pc:sldMk cId="246976025" sldId="846"/>
            <ac:spMk id="4" creationId="{D651C53F-3410-7C78-62A8-337CEDC684A7}"/>
          </ac:spMkLst>
        </pc:spChg>
      </pc:sldChg>
      <pc:sldChg chg="modSp mod setBg">
        <pc:chgData name="Jamie Jordan" userId="a8765c99-9de1-4d2f-9e76-2977c9c06655" providerId="ADAL" clId="{A9F3E0C5-1C2E-4E86-AD87-2908064AD6E7}" dt="2024-12-18T19:00:34.012" v="1197" actId="20577"/>
        <pc:sldMkLst>
          <pc:docMk/>
          <pc:sldMk cId="1450642909" sldId="847"/>
        </pc:sldMkLst>
        <pc:spChg chg="mod">
          <ac:chgData name="Jamie Jordan" userId="a8765c99-9de1-4d2f-9e76-2977c9c06655" providerId="ADAL" clId="{A9F3E0C5-1C2E-4E86-AD87-2908064AD6E7}" dt="2024-12-18T16:00:14.401" v="512"/>
          <ac:spMkLst>
            <pc:docMk/>
            <pc:sldMk cId="1450642909" sldId="847"/>
            <ac:spMk id="3" creationId="{792C843F-2731-8E19-99C6-38BF1734D6C9}"/>
          </ac:spMkLst>
        </pc:spChg>
        <pc:spChg chg="mod">
          <ac:chgData name="Jamie Jordan" userId="a8765c99-9de1-4d2f-9e76-2977c9c06655" providerId="ADAL" clId="{A9F3E0C5-1C2E-4E86-AD87-2908064AD6E7}" dt="2024-12-18T19:00:34.012" v="1197" actId="20577"/>
          <ac:spMkLst>
            <pc:docMk/>
            <pc:sldMk cId="1450642909" sldId="847"/>
            <ac:spMk id="4" creationId="{4340537B-D205-B340-7781-7E47C9FB8AB4}"/>
          </ac:spMkLst>
        </pc:spChg>
      </pc:sldChg>
      <pc:sldChg chg="modSp mod setBg">
        <pc:chgData name="Jamie Jordan" userId="a8765c99-9de1-4d2f-9e76-2977c9c06655" providerId="ADAL" clId="{A9F3E0C5-1C2E-4E86-AD87-2908064AD6E7}" dt="2024-12-18T18:59:50.331" v="1156" actId="20577"/>
        <pc:sldMkLst>
          <pc:docMk/>
          <pc:sldMk cId="2861912705" sldId="848"/>
        </pc:sldMkLst>
        <pc:spChg chg="mod">
          <ac:chgData name="Jamie Jordan" userId="a8765c99-9de1-4d2f-9e76-2977c9c06655" providerId="ADAL" clId="{A9F3E0C5-1C2E-4E86-AD87-2908064AD6E7}" dt="2024-12-18T16:00:13.802" v="510"/>
          <ac:spMkLst>
            <pc:docMk/>
            <pc:sldMk cId="2861912705" sldId="848"/>
            <ac:spMk id="2" creationId="{32DCC09C-8C87-C1F8-5E66-1ED38D9403C4}"/>
          </ac:spMkLst>
        </pc:spChg>
        <pc:spChg chg="mod">
          <ac:chgData name="Jamie Jordan" userId="a8765c99-9de1-4d2f-9e76-2977c9c06655" providerId="ADAL" clId="{A9F3E0C5-1C2E-4E86-AD87-2908064AD6E7}" dt="2024-12-18T16:00:14.401" v="512"/>
          <ac:spMkLst>
            <pc:docMk/>
            <pc:sldMk cId="2861912705" sldId="848"/>
            <ac:spMk id="3" creationId="{EC4BA181-445A-57DA-D187-06FA9FF277E7}"/>
          </ac:spMkLst>
        </pc:spChg>
        <pc:spChg chg="mod">
          <ac:chgData name="Jamie Jordan" userId="a8765c99-9de1-4d2f-9e76-2977c9c06655" providerId="ADAL" clId="{A9F3E0C5-1C2E-4E86-AD87-2908064AD6E7}" dt="2024-12-18T18:59:50.331" v="1156" actId="20577"/>
          <ac:spMkLst>
            <pc:docMk/>
            <pc:sldMk cId="2861912705" sldId="848"/>
            <ac:spMk id="4" creationId="{19D90C44-31E3-52A9-2161-4E0CEE41A0A9}"/>
          </ac:spMkLst>
        </pc:spChg>
      </pc:sldChg>
      <pc:sldChg chg="modSp mod setBg">
        <pc:chgData name="Jamie Jordan" userId="a8765c99-9de1-4d2f-9e76-2977c9c06655" providerId="ADAL" clId="{A9F3E0C5-1C2E-4E86-AD87-2908064AD6E7}" dt="2024-12-18T19:00:28.274" v="1196" actId="20577"/>
        <pc:sldMkLst>
          <pc:docMk/>
          <pc:sldMk cId="442478407" sldId="849"/>
        </pc:sldMkLst>
        <pc:spChg chg="mod">
          <ac:chgData name="Jamie Jordan" userId="a8765c99-9de1-4d2f-9e76-2977c9c06655" providerId="ADAL" clId="{A9F3E0C5-1C2E-4E86-AD87-2908064AD6E7}" dt="2024-12-18T16:00:14.401" v="512"/>
          <ac:spMkLst>
            <pc:docMk/>
            <pc:sldMk cId="442478407" sldId="849"/>
            <ac:spMk id="3" creationId="{4DAEB208-9EE5-407F-B80A-F74AB745E707}"/>
          </ac:spMkLst>
        </pc:spChg>
        <pc:spChg chg="mod">
          <ac:chgData name="Jamie Jordan" userId="a8765c99-9de1-4d2f-9e76-2977c9c06655" providerId="ADAL" clId="{A9F3E0C5-1C2E-4E86-AD87-2908064AD6E7}" dt="2024-12-18T19:00:28.274" v="1196" actId="20577"/>
          <ac:spMkLst>
            <pc:docMk/>
            <pc:sldMk cId="442478407" sldId="849"/>
            <ac:spMk id="4" creationId="{FE5BEC27-E15D-3B09-5E1C-E7F3A96E7590}"/>
          </ac:spMkLst>
        </pc:spChg>
      </pc:sldChg>
      <pc:sldChg chg="modSp mod setBg">
        <pc:chgData name="Jamie Jordan" userId="a8765c99-9de1-4d2f-9e76-2977c9c06655" providerId="ADAL" clId="{A9F3E0C5-1C2E-4E86-AD87-2908064AD6E7}" dt="2024-12-18T19:12:00.295" v="1249" actId="20577"/>
        <pc:sldMkLst>
          <pc:docMk/>
          <pc:sldMk cId="3939024498" sldId="850"/>
        </pc:sldMkLst>
        <pc:spChg chg="mod">
          <ac:chgData name="Jamie Jordan" userId="a8765c99-9de1-4d2f-9e76-2977c9c06655" providerId="ADAL" clId="{A9F3E0C5-1C2E-4E86-AD87-2908064AD6E7}" dt="2024-12-18T16:00:13.802" v="510"/>
          <ac:spMkLst>
            <pc:docMk/>
            <pc:sldMk cId="3939024498" sldId="850"/>
            <ac:spMk id="2" creationId="{31DBFB38-3E11-4790-C997-8BF3D72EC1D1}"/>
          </ac:spMkLst>
        </pc:spChg>
        <pc:spChg chg="mod">
          <ac:chgData name="Jamie Jordan" userId="a8765c99-9de1-4d2f-9e76-2977c9c06655" providerId="ADAL" clId="{A9F3E0C5-1C2E-4E86-AD87-2908064AD6E7}" dt="2024-12-18T16:00:14.401" v="512"/>
          <ac:spMkLst>
            <pc:docMk/>
            <pc:sldMk cId="3939024498" sldId="850"/>
            <ac:spMk id="3" creationId="{8B0A15C6-239A-AFD4-102D-7F719A0AFA29}"/>
          </ac:spMkLst>
        </pc:spChg>
        <pc:spChg chg="mod">
          <ac:chgData name="Jamie Jordan" userId="a8765c99-9de1-4d2f-9e76-2977c9c06655" providerId="ADAL" clId="{A9F3E0C5-1C2E-4E86-AD87-2908064AD6E7}" dt="2024-12-18T19:12:00.295" v="1249" actId="20577"/>
          <ac:spMkLst>
            <pc:docMk/>
            <pc:sldMk cId="3939024498" sldId="850"/>
            <ac:spMk id="4" creationId="{C643C191-927A-BEEC-F230-925F4832A2CB}"/>
          </ac:spMkLst>
        </pc:spChg>
      </pc:sldChg>
      <pc:sldChg chg="modSp mod setBg">
        <pc:chgData name="Jamie Jordan" userId="a8765c99-9de1-4d2f-9e76-2977c9c06655" providerId="ADAL" clId="{A9F3E0C5-1C2E-4E86-AD87-2908064AD6E7}" dt="2024-12-18T19:12:23.744" v="1306" actId="20577"/>
        <pc:sldMkLst>
          <pc:docMk/>
          <pc:sldMk cId="714555362" sldId="851"/>
        </pc:sldMkLst>
        <pc:spChg chg="mod">
          <ac:chgData name="Jamie Jordan" userId="a8765c99-9de1-4d2f-9e76-2977c9c06655" providerId="ADAL" clId="{A9F3E0C5-1C2E-4E86-AD87-2908064AD6E7}" dt="2024-12-18T16:00:14.401" v="512"/>
          <ac:spMkLst>
            <pc:docMk/>
            <pc:sldMk cId="714555362" sldId="851"/>
            <ac:spMk id="3" creationId="{DD918252-94D7-9D97-587E-A069691F0211}"/>
          </ac:spMkLst>
        </pc:spChg>
        <pc:spChg chg="mod">
          <ac:chgData name="Jamie Jordan" userId="a8765c99-9de1-4d2f-9e76-2977c9c06655" providerId="ADAL" clId="{A9F3E0C5-1C2E-4E86-AD87-2908064AD6E7}" dt="2024-12-18T19:12:23.744" v="1306" actId="20577"/>
          <ac:spMkLst>
            <pc:docMk/>
            <pc:sldMk cId="714555362" sldId="851"/>
            <ac:spMk id="4" creationId="{A96C2835-77AD-E5EB-EB07-09E2B26848AB}"/>
          </ac:spMkLst>
        </pc:spChg>
      </pc:sldChg>
      <pc:sldChg chg="modSp mod setBg">
        <pc:chgData name="Jamie Jordan" userId="a8765c99-9de1-4d2f-9e76-2977c9c06655" providerId="ADAL" clId="{A9F3E0C5-1C2E-4E86-AD87-2908064AD6E7}" dt="2024-12-18T16:00:14.401" v="512"/>
        <pc:sldMkLst>
          <pc:docMk/>
          <pc:sldMk cId="516392388" sldId="852"/>
        </pc:sldMkLst>
        <pc:spChg chg="mod">
          <ac:chgData name="Jamie Jordan" userId="a8765c99-9de1-4d2f-9e76-2977c9c06655" providerId="ADAL" clId="{A9F3E0C5-1C2E-4E86-AD87-2908064AD6E7}" dt="2024-12-18T16:00:14.401" v="512"/>
          <ac:spMkLst>
            <pc:docMk/>
            <pc:sldMk cId="516392388" sldId="852"/>
            <ac:spMk id="3" creationId="{897DCAD0-CF7F-FEBE-7EED-E7E6C5A8A80C}"/>
          </ac:spMkLst>
        </pc:spChg>
        <pc:spChg chg="mod">
          <ac:chgData name="Jamie Jordan" userId="a8765c99-9de1-4d2f-9e76-2977c9c06655" providerId="ADAL" clId="{A9F3E0C5-1C2E-4E86-AD87-2908064AD6E7}" dt="2024-12-18T16:00:13.802" v="510"/>
          <ac:spMkLst>
            <pc:docMk/>
            <pc:sldMk cId="516392388" sldId="852"/>
            <ac:spMk id="5" creationId="{079C995F-2CF9-B400-62CF-BCB2012C3EBC}"/>
          </ac:spMkLst>
        </pc:spChg>
        <pc:spChg chg="mod">
          <ac:chgData name="Jamie Jordan" userId="a8765c99-9de1-4d2f-9e76-2977c9c06655" providerId="ADAL" clId="{A9F3E0C5-1C2E-4E86-AD87-2908064AD6E7}" dt="2024-12-18T16:00:14.401" v="512"/>
          <ac:spMkLst>
            <pc:docMk/>
            <pc:sldMk cId="516392388" sldId="852"/>
            <ac:spMk id="6" creationId="{C6EF12B5-F27B-3713-4120-FF7BE70585B3}"/>
          </ac:spMkLst>
        </pc:spChg>
      </pc:sldChg>
      <pc:sldChg chg="modSp mod setBg">
        <pc:chgData name="Jamie Jordan" userId="a8765c99-9de1-4d2f-9e76-2977c9c06655" providerId="ADAL" clId="{A9F3E0C5-1C2E-4E86-AD87-2908064AD6E7}" dt="2024-12-18T16:00:14.401" v="512"/>
        <pc:sldMkLst>
          <pc:docMk/>
          <pc:sldMk cId="3983228342" sldId="853"/>
        </pc:sldMkLst>
        <pc:spChg chg="mod">
          <ac:chgData name="Jamie Jordan" userId="a8765c99-9de1-4d2f-9e76-2977c9c06655" providerId="ADAL" clId="{A9F3E0C5-1C2E-4E86-AD87-2908064AD6E7}" dt="2024-12-18T16:00:13.802" v="510"/>
          <ac:spMkLst>
            <pc:docMk/>
            <pc:sldMk cId="3983228342" sldId="853"/>
            <ac:spMk id="2" creationId="{CCA06690-B402-6A9D-F741-0663C086D922}"/>
          </ac:spMkLst>
        </pc:spChg>
        <pc:spChg chg="mod">
          <ac:chgData name="Jamie Jordan" userId="a8765c99-9de1-4d2f-9e76-2977c9c06655" providerId="ADAL" clId="{A9F3E0C5-1C2E-4E86-AD87-2908064AD6E7}" dt="2024-12-18T16:00:14.401" v="512"/>
          <ac:spMkLst>
            <pc:docMk/>
            <pc:sldMk cId="3983228342" sldId="853"/>
            <ac:spMk id="3" creationId="{760908CB-EA56-CC42-EB6A-84664CE488E1}"/>
          </ac:spMkLst>
        </pc:spChg>
        <pc:spChg chg="mod">
          <ac:chgData name="Jamie Jordan" userId="a8765c99-9de1-4d2f-9e76-2977c9c06655" providerId="ADAL" clId="{A9F3E0C5-1C2E-4E86-AD87-2908064AD6E7}" dt="2024-12-18T16:00:14.401" v="512"/>
          <ac:spMkLst>
            <pc:docMk/>
            <pc:sldMk cId="3983228342" sldId="853"/>
            <ac:spMk id="4" creationId="{FCEA0B4A-F1C5-CBF0-DC3D-E982E84A3250}"/>
          </ac:spMkLst>
        </pc:spChg>
      </pc:sldChg>
      <pc:sldChg chg="modSp mod setBg">
        <pc:chgData name="Jamie Jordan" userId="a8765c99-9de1-4d2f-9e76-2977c9c06655" providerId="ADAL" clId="{A9F3E0C5-1C2E-4E86-AD87-2908064AD6E7}" dt="2024-12-19T14:22:22.702" v="1537" actId="20577"/>
        <pc:sldMkLst>
          <pc:docMk/>
          <pc:sldMk cId="1286675124" sldId="854"/>
        </pc:sldMkLst>
        <pc:spChg chg="mod">
          <ac:chgData name="Jamie Jordan" userId="a8765c99-9de1-4d2f-9e76-2977c9c06655" providerId="ADAL" clId="{A9F3E0C5-1C2E-4E86-AD87-2908064AD6E7}" dt="2024-12-18T16:00:13.802" v="510"/>
          <ac:spMkLst>
            <pc:docMk/>
            <pc:sldMk cId="1286675124" sldId="854"/>
            <ac:spMk id="2" creationId="{7CD3DA6F-3334-6816-DA4D-9EAE7787E608}"/>
          </ac:spMkLst>
        </pc:spChg>
        <pc:spChg chg="mod">
          <ac:chgData name="Jamie Jordan" userId="a8765c99-9de1-4d2f-9e76-2977c9c06655" providerId="ADAL" clId="{A9F3E0C5-1C2E-4E86-AD87-2908064AD6E7}" dt="2024-12-18T16:00:14.401" v="512"/>
          <ac:spMkLst>
            <pc:docMk/>
            <pc:sldMk cId="1286675124" sldId="854"/>
            <ac:spMk id="3" creationId="{0F7088E6-95F7-2DD4-FF14-CBC1ACA78D1D}"/>
          </ac:spMkLst>
        </pc:spChg>
        <pc:spChg chg="mod">
          <ac:chgData name="Jamie Jordan" userId="a8765c99-9de1-4d2f-9e76-2977c9c06655" providerId="ADAL" clId="{A9F3E0C5-1C2E-4E86-AD87-2908064AD6E7}" dt="2024-12-19T14:22:22.702" v="1537" actId="20577"/>
          <ac:spMkLst>
            <pc:docMk/>
            <pc:sldMk cId="1286675124" sldId="854"/>
            <ac:spMk id="4" creationId="{8D1108D4-0F7B-8744-79D6-9ADBF1FAB2DF}"/>
          </ac:spMkLst>
        </pc:spChg>
      </pc:sldChg>
      <pc:sldChg chg="modSp mod setBg">
        <pc:chgData name="Jamie Jordan" userId="a8765c99-9de1-4d2f-9e76-2977c9c06655" providerId="ADAL" clId="{A9F3E0C5-1C2E-4E86-AD87-2908064AD6E7}" dt="2024-12-19T14:22:55.407" v="1559" actId="20577"/>
        <pc:sldMkLst>
          <pc:docMk/>
          <pc:sldMk cId="650452106" sldId="855"/>
        </pc:sldMkLst>
        <pc:spChg chg="mod">
          <ac:chgData name="Jamie Jordan" userId="a8765c99-9de1-4d2f-9e76-2977c9c06655" providerId="ADAL" clId="{A9F3E0C5-1C2E-4E86-AD87-2908064AD6E7}" dt="2024-12-18T16:00:14.401" v="512"/>
          <ac:spMkLst>
            <pc:docMk/>
            <pc:sldMk cId="650452106" sldId="855"/>
            <ac:spMk id="3" creationId="{5D077D31-CA1F-6200-7889-63939DEDCD4B}"/>
          </ac:spMkLst>
        </pc:spChg>
        <pc:spChg chg="mod">
          <ac:chgData name="Jamie Jordan" userId="a8765c99-9de1-4d2f-9e76-2977c9c06655" providerId="ADAL" clId="{A9F3E0C5-1C2E-4E86-AD87-2908064AD6E7}" dt="2024-12-19T14:22:55.407" v="1559" actId="20577"/>
          <ac:spMkLst>
            <pc:docMk/>
            <pc:sldMk cId="650452106" sldId="855"/>
            <ac:spMk id="4" creationId="{A159FBFE-51AD-A871-361E-42AC2E718709}"/>
          </ac:spMkLst>
        </pc:spChg>
      </pc:sldChg>
      <pc:sldChg chg="modSp mod setBg">
        <pc:chgData name="Jamie Jordan" userId="a8765c99-9de1-4d2f-9e76-2977c9c06655" providerId="ADAL" clId="{A9F3E0C5-1C2E-4E86-AD87-2908064AD6E7}" dt="2024-12-19T14:23:39.070" v="1575" actId="20577"/>
        <pc:sldMkLst>
          <pc:docMk/>
          <pc:sldMk cId="1528132127" sldId="856"/>
        </pc:sldMkLst>
        <pc:spChg chg="mod">
          <ac:chgData name="Jamie Jordan" userId="a8765c99-9de1-4d2f-9e76-2977c9c06655" providerId="ADAL" clId="{A9F3E0C5-1C2E-4E86-AD87-2908064AD6E7}" dt="2024-12-18T16:00:14.401" v="512"/>
          <ac:spMkLst>
            <pc:docMk/>
            <pc:sldMk cId="1528132127" sldId="856"/>
            <ac:spMk id="3" creationId="{2DD0A4D9-F0D9-73D8-EB79-FEA9B001EA4C}"/>
          </ac:spMkLst>
        </pc:spChg>
        <pc:spChg chg="mod">
          <ac:chgData name="Jamie Jordan" userId="a8765c99-9de1-4d2f-9e76-2977c9c06655" providerId="ADAL" clId="{A9F3E0C5-1C2E-4E86-AD87-2908064AD6E7}" dt="2024-12-19T14:23:39.070" v="1575" actId="20577"/>
          <ac:spMkLst>
            <pc:docMk/>
            <pc:sldMk cId="1528132127" sldId="856"/>
            <ac:spMk id="4" creationId="{78BD6EFE-C9F8-6728-4AD6-5938FB9966D0}"/>
          </ac:spMkLst>
        </pc:spChg>
      </pc:sldChg>
      <pc:sldChg chg="modSp mod setBg">
        <pc:chgData name="Jamie Jordan" userId="a8765c99-9de1-4d2f-9e76-2977c9c06655" providerId="ADAL" clId="{A9F3E0C5-1C2E-4E86-AD87-2908064AD6E7}" dt="2024-12-18T16:00:14.401" v="512"/>
        <pc:sldMkLst>
          <pc:docMk/>
          <pc:sldMk cId="4007944477" sldId="857"/>
        </pc:sldMkLst>
        <pc:spChg chg="mod">
          <ac:chgData name="Jamie Jordan" userId="a8765c99-9de1-4d2f-9e76-2977c9c06655" providerId="ADAL" clId="{A9F3E0C5-1C2E-4E86-AD87-2908064AD6E7}" dt="2024-12-18T16:00:14.401" v="512"/>
          <ac:spMkLst>
            <pc:docMk/>
            <pc:sldMk cId="4007944477" sldId="857"/>
            <ac:spMk id="3" creationId="{48F07656-FE91-63F1-F102-6FDD0B21DA28}"/>
          </ac:spMkLst>
        </pc:spChg>
        <pc:spChg chg="mod">
          <ac:chgData name="Jamie Jordan" userId="a8765c99-9de1-4d2f-9e76-2977c9c06655" providerId="ADAL" clId="{A9F3E0C5-1C2E-4E86-AD87-2908064AD6E7}" dt="2024-12-18T16:00:14.401" v="512"/>
          <ac:spMkLst>
            <pc:docMk/>
            <pc:sldMk cId="4007944477" sldId="857"/>
            <ac:spMk id="4" creationId="{166C3100-9F22-1345-E7CE-F93C30BDFD35}"/>
          </ac:spMkLst>
        </pc:spChg>
      </pc:sldChg>
      <pc:sldChg chg="modSp mod setBg">
        <pc:chgData name="Jamie Jordan" userId="a8765c99-9de1-4d2f-9e76-2977c9c06655" providerId="ADAL" clId="{A9F3E0C5-1C2E-4E86-AD87-2908064AD6E7}" dt="2024-12-18T16:00:14.401" v="512"/>
        <pc:sldMkLst>
          <pc:docMk/>
          <pc:sldMk cId="781656028" sldId="858"/>
        </pc:sldMkLst>
        <pc:spChg chg="mod">
          <ac:chgData name="Jamie Jordan" userId="a8765c99-9de1-4d2f-9e76-2977c9c06655" providerId="ADAL" clId="{A9F3E0C5-1C2E-4E86-AD87-2908064AD6E7}" dt="2024-12-18T15:59:27.451" v="436"/>
          <ac:spMkLst>
            <pc:docMk/>
            <pc:sldMk cId="781656028" sldId="858"/>
            <ac:spMk id="2" creationId="{A058D916-DD04-D900-7657-FBEB0FC2A2AF}"/>
          </ac:spMkLst>
        </pc:spChg>
        <pc:spChg chg="mod">
          <ac:chgData name="Jamie Jordan" userId="a8765c99-9de1-4d2f-9e76-2977c9c06655" providerId="ADAL" clId="{A9F3E0C5-1C2E-4E86-AD87-2908064AD6E7}" dt="2024-12-18T16:00:14.401" v="512"/>
          <ac:spMkLst>
            <pc:docMk/>
            <pc:sldMk cId="781656028" sldId="858"/>
            <ac:spMk id="3" creationId="{874688DD-AEEC-4703-CCFB-F40E4F2A9EC6}"/>
          </ac:spMkLst>
        </pc:spChg>
        <pc:spChg chg="mod">
          <ac:chgData name="Jamie Jordan" userId="a8765c99-9de1-4d2f-9e76-2977c9c06655" providerId="ADAL" clId="{A9F3E0C5-1C2E-4E86-AD87-2908064AD6E7}" dt="2024-12-18T16:00:14.401" v="512"/>
          <ac:spMkLst>
            <pc:docMk/>
            <pc:sldMk cId="781656028" sldId="858"/>
            <ac:spMk id="4" creationId="{A4607160-3A90-FA37-6825-46A9FA103026}"/>
          </ac:spMkLst>
        </pc:spChg>
      </pc:sldChg>
      <pc:sldChg chg="modSp mod setBg">
        <pc:chgData name="Jamie Jordan" userId="a8765c99-9de1-4d2f-9e76-2977c9c06655" providerId="ADAL" clId="{A9F3E0C5-1C2E-4E86-AD87-2908064AD6E7}" dt="2024-12-18T16:00:14.401" v="512"/>
        <pc:sldMkLst>
          <pc:docMk/>
          <pc:sldMk cId="80776200" sldId="859"/>
        </pc:sldMkLst>
        <pc:spChg chg="mod">
          <ac:chgData name="Jamie Jordan" userId="a8765c99-9de1-4d2f-9e76-2977c9c06655" providerId="ADAL" clId="{A9F3E0C5-1C2E-4E86-AD87-2908064AD6E7}" dt="2024-12-18T15:59:27.451" v="436"/>
          <ac:spMkLst>
            <pc:docMk/>
            <pc:sldMk cId="80776200" sldId="859"/>
            <ac:spMk id="2" creationId="{4041387E-C31E-6BD4-FE13-0FD00073CAB3}"/>
          </ac:spMkLst>
        </pc:spChg>
        <pc:spChg chg="mod">
          <ac:chgData name="Jamie Jordan" userId="a8765c99-9de1-4d2f-9e76-2977c9c06655" providerId="ADAL" clId="{A9F3E0C5-1C2E-4E86-AD87-2908064AD6E7}" dt="2024-12-18T16:00:14.401" v="512"/>
          <ac:spMkLst>
            <pc:docMk/>
            <pc:sldMk cId="80776200" sldId="859"/>
            <ac:spMk id="3" creationId="{69A98A70-8903-AFDF-D751-2445D7C84EB0}"/>
          </ac:spMkLst>
        </pc:spChg>
        <pc:spChg chg="mod">
          <ac:chgData name="Jamie Jordan" userId="a8765c99-9de1-4d2f-9e76-2977c9c06655" providerId="ADAL" clId="{A9F3E0C5-1C2E-4E86-AD87-2908064AD6E7}" dt="2024-12-18T16:00:14.401" v="512"/>
          <ac:spMkLst>
            <pc:docMk/>
            <pc:sldMk cId="80776200" sldId="859"/>
            <ac:spMk id="4" creationId="{634410B6-44E0-36D2-9DA7-0878854FD5B9}"/>
          </ac:spMkLst>
        </pc:spChg>
      </pc:sldChg>
      <pc:sldChg chg="modSp mod setBg">
        <pc:chgData name="Jamie Jordan" userId="a8765c99-9de1-4d2f-9e76-2977c9c06655" providerId="ADAL" clId="{A9F3E0C5-1C2E-4E86-AD87-2908064AD6E7}" dt="2024-12-19T14:54:37.911" v="1667" actId="20577"/>
        <pc:sldMkLst>
          <pc:docMk/>
          <pc:sldMk cId="3765992214" sldId="860"/>
        </pc:sldMkLst>
        <pc:spChg chg="mod">
          <ac:chgData name="Jamie Jordan" userId="a8765c99-9de1-4d2f-9e76-2977c9c06655" providerId="ADAL" clId="{A9F3E0C5-1C2E-4E86-AD87-2908064AD6E7}" dt="2024-12-18T16:00:14.401" v="512"/>
          <ac:spMkLst>
            <pc:docMk/>
            <pc:sldMk cId="3765992214" sldId="860"/>
            <ac:spMk id="2" creationId="{8260D595-24EC-2BAB-4E6A-1207B27B9937}"/>
          </ac:spMkLst>
        </pc:spChg>
        <pc:spChg chg="mod">
          <ac:chgData name="Jamie Jordan" userId="a8765c99-9de1-4d2f-9e76-2977c9c06655" providerId="ADAL" clId="{A9F3E0C5-1C2E-4E86-AD87-2908064AD6E7}" dt="2024-12-18T16:00:14.401" v="512"/>
          <ac:spMkLst>
            <pc:docMk/>
            <pc:sldMk cId="3765992214" sldId="860"/>
            <ac:spMk id="3" creationId="{EA2970A5-18AF-BEF8-DB47-86E44B9D81CE}"/>
          </ac:spMkLst>
        </pc:spChg>
        <pc:spChg chg="mod">
          <ac:chgData name="Jamie Jordan" userId="a8765c99-9de1-4d2f-9e76-2977c9c06655" providerId="ADAL" clId="{A9F3E0C5-1C2E-4E86-AD87-2908064AD6E7}" dt="2024-12-19T14:54:37.911" v="1667" actId="20577"/>
          <ac:spMkLst>
            <pc:docMk/>
            <pc:sldMk cId="3765992214" sldId="860"/>
            <ac:spMk id="4" creationId="{F8BB6D07-6294-1A93-2812-5494BFE86DA5}"/>
          </ac:spMkLst>
        </pc:spChg>
      </pc:sldChg>
      <pc:sldChg chg="modSp mod setBg">
        <pc:chgData name="Jamie Jordan" userId="a8765c99-9de1-4d2f-9e76-2977c9c06655" providerId="ADAL" clId="{A9F3E0C5-1C2E-4E86-AD87-2908064AD6E7}" dt="2024-12-19T14:55:13.339" v="1686" actId="20577"/>
        <pc:sldMkLst>
          <pc:docMk/>
          <pc:sldMk cId="1204285640" sldId="861"/>
        </pc:sldMkLst>
        <pc:spChg chg="mod">
          <ac:chgData name="Jamie Jordan" userId="a8765c99-9de1-4d2f-9e76-2977c9c06655" providerId="ADAL" clId="{A9F3E0C5-1C2E-4E86-AD87-2908064AD6E7}" dt="2024-12-18T16:00:14.401" v="512"/>
          <ac:spMkLst>
            <pc:docMk/>
            <pc:sldMk cId="1204285640" sldId="861"/>
            <ac:spMk id="3" creationId="{DA208F3D-C951-2730-58D2-641CDE2424F3}"/>
          </ac:spMkLst>
        </pc:spChg>
        <pc:spChg chg="mod">
          <ac:chgData name="Jamie Jordan" userId="a8765c99-9de1-4d2f-9e76-2977c9c06655" providerId="ADAL" clId="{A9F3E0C5-1C2E-4E86-AD87-2908064AD6E7}" dt="2024-12-19T14:55:13.339" v="1686" actId="20577"/>
          <ac:spMkLst>
            <pc:docMk/>
            <pc:sldMk cId="1204285640" sldId="861"/>
            <ac:spMk id="4" creationId="{387F0A7C-4F5C-38FD-DE2F-B6FCB63893E5}"/>
          </ac:spMkLst>
        </pc:spChg>
      </pc:sldChg>
      <pc:sldMasterChg chg="setBg modSldLayout">
        <pc:chgData name="Jamie Jordan" userId="a8765c99-9de1-4d2f-9e76-2977c9c06655" providerId="ADAL" clId="{A9F3E0C5-1C2E-4E86-AD87-2908064AD6E7}" dt="2024-12-18T16:06:05.625" v="543"/>
        <pc:sldMasterMkLst>
          <pc:docMk/>
          <pc:sldMasterMk cId="0" sldId="2147484008"/>
        </pc:sldMasterMkLst>
        <pc:sldLayoutChg chg="setBg">
          <pc:chgData name="Jamie Jordan" userId="a8765c99-9de1-4d2f-9e76-2977c9c06655" providerId="ADAL" clId="{A9F3E0C5-1C2E-4E86-AD87-2908064AD6E7}" dt="2024-12-18T16:06:05.625" v="543"/>
          <pc:sldLayoutMkLst>
            <pc:docMk/>
            <pc:sldMasterMk cId="0" sldId="2147484008"/>
            <pc:sldLayoutMk cId="0" sldId="2147484009"/>
          </pc:sldLayoutMkLst>
        </pc:sldLayoutChg>
        <pc:sldLayoutChg chg="setBg">
          <pc:chgData name="Jamie Jordan" userId="a8765c99-9de1-4d2f-9e76-2977c9c06655" providerId="ADAL" clId="{A9F3E0C5-1C2E-4E86-AD87-2908064AD6E7}" dt="2024-12-18T16:06:05.625" v="543"/>
          <pc:sldLayoutMkLst>
            <pc:docMk/>
            <pc:sldMasterMk cId="0" sldId="2147484008"/>
            <pc:sldLayoutMk cId="0" sldId="2147484010"/>
          </pc:sldLayoutMkLst>
        </pc:sldLayoutChg>
        <pc:sldLayoutChg chg="setBg">
          <pc:chgData name="Jamie Jordan" userId="a8765c99-9de1-4d2f-9e76-2977c9c06655" providerId="ADAL" clId="{A9F3E0C5-1C2E-4E86-AD87-2908064AD6E7}" dt="2024-12-18T16:06:05.625" v="543"/>
          <pc:sldLayoutMkLst>
            <pc:docMk/>
            <pc:sldMasterMk cId="0" sldId="2147484008"/>
            <pc:sldLayoutMk cId="0" sldId="2147484011"/>
          </pc:sldLayoutMkLst>
        </pc:sldLayoutChg>
        <pc:sldLayoutChg chg="setBg">
          <pc:chgData name="Jamie Jordan" userId="a8765c99-9de1-4d2f-9e76-2977c9c06655" providerId="ADAL" clId="{A9F3E0C5-1C2E-4E86-AD87-2908064AD6E7}" dt="2024-12-18T16:06:05.625" v="543"/>
          <pc:sldLayoutMkLst>
            <pc:docMk/>
            <pc:sldMasterMk cId="0" sldId="2147484008"/>
            <pc:sldLayoutMk cId="0" sldId="2147484012"/>
          </pc:sldLayoutMkLst>
        </pc:sldLayoutChg>
        <pc:sldLayoutChg chg="setBg">
          <pc:chgData name="Jamie Jordan" userId="a8765c99-9de1-4d2f-9e76-2977c9c06655" providerId="ADAL" clId="{A9F3E0C5-1C2E-4E86-AD87-2908064AD6E7}" dt="2024-12-18T16:06:05.625" v="543"/>
          <pc:sldLayoutMkLst>
            <pc:docMk/>
            <pc:sldMasterMk cId="0" sldId="2147484008"/>
            <pc:sldLayoutMk cId="0" sldId="2147484013"/>
          </pc:sldLayoutMkLst>
        </pc:sldLayoutChg>
        <pc:sldLayoutChg chg="setBg">
          <pc:chgData name="Jamie Jordan" userId="a8765c99-9de1-4d2f-9e76-2977c9c06655" providerId="ADAL" clId="{A9F3E0C5-1C2E-4E86-AD87-2908064AD6E7}" dt="2024-12-18T16:06:05.625" v="543"/>
          <pc:sldLayoutMkLst>
            <pc:docMk/>
            <pc:sldMasterMk cId="0" sldId="2147484008"/>
            <pc:sldLayoutMk cId="0" sldId="2147484014"/>
          </pc:sldLayoutMkLst>
        </pc:sldLayoutChg>
        <pc:sldLayoutChg chg="setBg">
          <pc:chgData name="Jamie Jordan" userId="a8765c99-9de1-4d2f-9e76-2977c9c06655" providerId="ADAL" clId="{A9F3E0C5-1C2E-4E86-AD87-2908064AD6E7}" dt="2024-12-18T16:06:05.625" v="543"/>
          <pc:sldLayoutMkLst>
            <pc:docMk/>
            <pc:sldMasterMk cId="0" sldId="2147484008"/>
            <pc:sldLayoutMk cId="0" sldId="2147484015"/>
          </pc:sldLayoutMkLst>
        </pc:sldLayoutChg>
        <pc:sldLayoutChg chg="setBg">
          <pc:chgData name="Jamie Jordan" userId="a8765c99-9de1-4d2f-9e76-2977c9c06655" providerId="ADAL" clId="{A9F3E0C5-1C2E-4E86-AD87-2908064AD6E7}" dt="2024-12-18T16:06:05.625" v="543"/>
          <pc:sldLayoutMkLst>
            <pc:docMk/>
            <pc:sldMasterMk cId="0" sldId="2147484008"/>
            <pc:sldLayoutMk cId="0" sldId="2147484016"/>
          </pc:sldLayoutMkLst>
        </pc:sldLayoutChg>
        <pc:sldLayoutChg chg="setBg">
          <pc:chgData name="Jamie Jordan" userId="a8765c99-9de1-4d2f-9e76-2977c9c06655" providerId="ADAL" clId="{A9F3E0C5-1C2E-4E86-AD87-2908064AD6E7}" dt="2024-12-18T16:06:05.625" v="543"/>
          <pc:sldLayoutMkLst>
            <pc:docMk/>
            <pc:sldMasterMk cId="0" sldId="2147484008"/>
            <pc:sldLayoutMk cId="0" sldId="2147484017"/>
          </pc:sldLayoutMkLst>
        </pc:sldLayoutChg>
        <pc:sldLayoutChg chg="setBg">
          <pc:chgData name="Jamie Jordan" userId="a8765c99-9de1-4d2f-9e76-2977c9c06655" providerId="ADAL" clId="{A9F3E0C5-1C2E-4E86-AD87-2908064AD6E7}" dt="2024-12-18T16:06:05.625" v="543"/>
          <pc:sldLayoutMkLst>
            <pc:docMk/>
            <pc:sldMasterMk cId="0" sldId="2147484008"/>
            <pc:sldLayoutMk cId="0" sldId="2147484018"/>
          </pc:sldLayoutMkLst>
        </pc:sldLayoutChg>
        <pc:sldLayoutChg chg="setBg">
          <pc:chgData name="Jamie Jordan" userId="a8765c99-9de1-4d2f-9e76-2977c9c06655" providerId="ADAL" clId="{A9F3E0C5-1C2E-4E86-AD87-2908064AD6E7}" dt="2024-12-18T16:06:05.625" v="543"/>
          <pc:sldLayoutMkLst>
            <pc:docMk/>
            <pc:sldMasterMk cId="0" sldId="2147484008"/>
            <pc:sldLayoutMk cId="0" sldId="2147484019"/>
          </pc:sldLayoutMkLst>
        </pc:sldLayoutChg>
      </pc:sldMasterChg>
    </pc:docChg>
  </pc:docChgLst>
  <pc:docChgLst>
    <pc:chgData name="Jamie Jordan" userId="a8765c99-9de1-4d2f-9e76-2977c9c06655" providerId="ADAL" clId="{639424EF-5888-4DF8-92FD-192664E3B79F}"/>
    <pc:docChg chg="undo custSel modSld modMainMaster">
      <pc:chgData name="Jamie Jordan" userId="a8765c99-9de1-4d2f-9e76-2977c9c06655" providerId="ADAL" clId="{639424EF-5888-4DF8-92FD-192664E3B79F}" dt="2024-07-31T15:59:30.152" v="398"/>
      <pc:docMkLst>
        <pc:docMk/>
      </pc:docMkLst>
      <pc:sldChg chg="modSp mod setBg">
        <pc:chgData name="Jamie Jordan" userId="a8765c99-9de1-4d2f-9e76-2977c9c06655" providerId="ADAL" clId="{639424EF-5888-4DF8-92FD-192664E3B79F}" dt="2024-07-31T15:57:42.096" v="395"/>
        <pc:sldMkLst>
          <pc:docMk/>
          <pc:sldMk cId="0" sldId="282"/>
        </pc:sldMkLst>
        <pc:spChg chg="mod">
          <ac:chgData name="Jamie Jordan" userId="a8765c99-9de1-4d2f-9e76-2977c9c06655" providerId="ADAL" clId="{639424EF-5888-4DF8-92FD-192664E3B79F}" dt="2024-07-31T15:45:57.238" v="389"/>
          <ac:spMkLst>
            <pc:docMk/>
            <pc:sldMk cId="0" sldId="282"/>
            <ac:spMk id="3" creationId="{00000000-0000-0000-0000-000000000000}"/>
          </ac:spMkLst>
        </pc:spChg>
        <pc:spChg chg="mod">
          <ac:chgData name="Jamie Jordan" userId="a8765c99-9de1-4d2f-9e76-2977c9c06655" providerId="ADAL" clId="{639424EF-5888-4DF8-92FD-192664E3B79F}" dt="2024-07-31T15:45:57.238" v="389"/>
          <ac:spMkLst>
            <pc:docMk/>
            <pc:sldMk cId="0" sldId="282"/>
            <ac:spMk id="5" creationId="{DDC7B3E9-2E51-47EF-B513-3C243593F6B9}"/>
          </ac:spMkLst>
        </pc:spChg>
      </pc:sldChg>
      <pc:sldChg chg="modSp mod setBg">
        <pc:chgData name="Jamie Jordan" userId="a8765c99-9de1-4d2f-9e76-2977c9c06655" providerId="ADAL" clId="{639424EF-5888-4DF8-92FD-192664E3B79F}" dt="2024-07-31T15:57:42.096" v="395"/>
        <pc:sldMkLst>
          <pc:docMk/>
          <pc:sldMk cId="4027756487" sldId="499"/>
        </pc:sldMkLst>
        <pc:spChg chg="mod">
          <ac:chgData name="Jamie Jordan" userId="a8765c99-9de1-4d2f-9e76-2977c9c06655" providerId="ADAL" clId="{639424EF-5888-4DF8-92FD-192664E3B79F}" dt="2024-07-31T15:45:57.238" v="389"/>
          <ac:spMkLst>
            <pc:docMk/>
            <pc:sldMk cId="4027756487" sldId="499"/>
            <ac:spMk id="2" creationId="{100CC2DF-9FD6-419E-B39C-6FC9E52EE7B3}"/>
          </ac:spMkLst>
        </pc:spChg>
        <pc:spChg chg="mod">
          <ac:chgData name="Jamie Jordan" userId="a8765c99-9de1-4d2f-9e76-2977c9c06655" providerId="ADAL" clId="{639424EF-5888-4DF8-92FD-192664E3B79F}" dt="2024-07-31T15:45:57.238" v="389"/>
          <ac:spMkLst>
            <pc:docMk/>
            <pc:sldMk cId="4027756487" sldId="499"/>
            <ac:spMk id="3" creationId="{00000000-0000-0000-0000-000000000000}"/>
          </ac:spMkLst>
        </pc:spChg>
      </pc:sldChg>
      <pc:sldChg chg="modSp">
        <pc:chgData name="Jamie Jordan" userId="a8765c99-9de1-4d2f-9e76-2977c9c06655" providerId="ADAL" clId="{639424EF-5888-4DF8-92FD-192664E3B79F}" dt="2024-07-31T15:45:57.238" v="389"/>
        <pc:sldMkLst>
          <pc:docMk/>
          <pc:sldMk cId="1224661866" sldId="545"/>
        </pc:sldMkLst>
        <pc:spChg chg="mod">
          <ac:chgData name="Jamie Jordan" userId="a8765c99-9de1-4d2f-9e76-2977c9c06655" providerId="ADAL" clId="{639424EF-5888-4DF8-92FD-192664E3B79F}" dt="2024-07-31T15:45:57.238" v="389"/>
          <ac:spMkLst>
            <pc:docMk/>
            <pc:sldMk cId="1224661866" sldId="545"/>
            <ac:spMk id="2" creationId="{00000000-0000-0000-0000-000000000000}"/>
          </ac:spMkLst>
        </pc:spChg>
        <pc:spChg chg="mod">
          <ac:chgData name="Jamie Jordan" userId="a8765c99-9de1-4d2f-9e76-2977c9c06655" providerId="ADAL" clId="{639424EF-5888-4DF8-92FD-192664E3B79F}" dt="2024-07-31T15:45:57.238" v="389"/>
          <ac:spMkLst>
            <pc:docMk/>
            <pc:sldMk cId="1224661866" sldId="545"/>
            <ac:spMk id="3" creationId="{00000000-0000-0000-0000-000000000000}"/>
          </ac:spMkLst>
        </pc:spChg>
        <pc:spChg chg="mod">
          <ac:chgData name="Jamie Jordan" userId="a8765c99-9de1-4d2f-9e76-2977c9c06655" providerId="ADAL" clId="{639424EF-5888-4DF8-92FD-192664E3B79F}" dt="2024-07-31T15:45:57.238" v="389"/>
          <ac:spMkLst>
            <pc:docMk/>
            <pc:sldMk cId="1224661866" sldId="545"/>
            <ac:spMk id="4" creationId="{68949740-5242-4FA5-B9AB-A43D0757FE2E}"/>
          </ac:spMkLst>
        </pc:spChg>
        <pc:picChg chg="mod">
          <ac:chgData name="Jamie Jordan" userId="a8765c99-9de1-4d2f-9e76-2977c9c06655" providerId="ADAL" clId="{639424EF-5888-4DF8-92FD-192664E3B79F}" dt="2024-07-31T15:45:54.903" v="370"/>
          <ac:picMkLst>
            <pc:docMk/>
            <pc:sldMk cId="1224661866" sldId="545"/>
            <ac:picMk id="11" creationId="{00000000-0000-0000-0000-000000000000}"/>
          </ac:picMkLst>
        </pc:picChg>
      </pc:sldChg>
      <pc:sldChg chg="modSp setBg">
        <pc:chgData name="Jamie Jordan" userId="a8765c99-9de1-4d2f-9e76-2977c9c06655" providerId="ADAL" clId="{639424EF-5888-4DF8-92FD-192664E3B79F}" dt="2024-07-31T15:57:42.096" v="395"/>
        <pc:sldMkLst>
          <pc:docMk/>
          <pc:sldMk cId="3710331119" sldId="546"/>
        </pc:sldMkLst>
        <pc:spChg chg="mod">
          <ac:chgData name="Jamie Jordan" userId="a8765c99-9de1-4d2f-9e76-2977c9c06655" providerId="ADAL" clId="{639424EF-5888-4DF8-92FD-192664E3B79F}" dt="2024-07-31T15:45:57.238" v="389"/>
          <ac:spMkLst>
            <pc:docMk/>
            <pc:sldMk cId="3710331119" sldId="546"/>
            <ac:spMk id="2" creationId="{00000000-0000-0000-0000-000000000000}"/>
          </ac:spMkLst>
        </pc:spChg>
        <pc:spChg chg="mod">
          <ac:chgData name="Jamie Jordan" userId="a8765c99-9de1-4d2f-9e76-2977c9c06655" providerId="ADAL" clId="{639424EF-5888-4DF8-92FD-192664E3B79F}" dt="2024-07-31T15:45:57.238" v="389"/>
          <ac:spMkLst>
            <pc:docMk/>
            <pc:sldMk cId="3710331119" sldId="546"/>
            <ac:spMk id="3" creationId="{00000000-0000-0000-0000-000000000000}"/>
          </ac:spMkLst>
        </pc:spChg>
        <pc:spChg chg="mod">
          <ac:chgData name="Jamie Jordan" userId="a8765c99-9de1-4d2f-9e76-2977c9c06655" providerId="ADAL" clId="{639424EF-5888-4DF8-92FD-192664E3B79F}" dt="2024-07-31T15:45:57.238" v="389"/>
          <ac:spMkLst>
            <pc:docMk/>
            <pc:sldMk cId="3710331119" sldId="546"/>
            <ac:spMk id="4" creationId="{63DAFF34-474F-4736-AC50-8E056016DBD3}"/>
          </ac:spMkLst>
        </pc:spChg>
        <pc:picChg chg="mod">
          <ac:chgData name="Jamie Jordan" userId="a8765c99-9de1-4d2f-9e76-2977c9c06655" providerId="ADAL" clId="{639424EF-5888-4DF8-92FD-192664E3B79F}" dt="2024-07-31T15:45:54.903" v="370"/>
          <ac:picMkLst>
            <pc:docMk/>
            <pc:sldMk cId="3710331119" sldId="546"/>
            <ac:picMk id="17" creationId="{00000000-0000-0000-0000-000000000000}"/>
          </ac:picMkLst>
        </pc:picChg>
      </pc:sldChg>
      <pc:sldChg chg="modSp setBg">
        <pc:chgData name="Jamie Jordan" userId="a8765c99-9de1-4d2f-9e76-2977c9c06655" providerId="ADAL" clId="{639424EF-5888-4DF8-92FD-192664E3B79F}" dt="2024-07-31T15:57:42.096" v="395"/>
        <pc:sldMkLst>
          <pc:docMk/>
          <pc:sldMk cId="545797499" sldId="604"/>
        </pc:sldMkLst>
        <pc:spChg chg="mod">
          <ac:chgData name="Jamie Jordan" userId="a8765c99-9de1-4d2f-9e76-2977c9c06655" providerId="ADAL" clId="{639424EF-5888-4DF8-92FD-192664E3B79F}" dt="2024-07-31T15:45:57.238" v="389"/>
          <ac:spMkLst>
            <pc:docMk/>
            <pc:sldMk cId="545797499" sldId="604"/>
            <ac:spMk id="2" creationId="{A28AECB3-7A33-43C8-9A99-413046A460C5}"/>
          </ac:spMkLst>
        </pc:spChg>
        <pc:spChg chg="mod">
          <ac:chgData name="Jamie Jordan" userId="a8765c99-9de1-4d2f-9e76-2977c9c06655" providerId="ADAL" clId="{639424EF-5888-4DF8-92FD-192664E3B79F}" dt="2024-07-31T15:45:57.238" v="389"/>
          <ac:spMkLst>
            <pc:docMk/>
            <pc:sldMk cId="545797499" sldId="604"/>
            <ac:spMk id="6" creationId="{00000000-0000-0000-0000-000000000000}"/>
          </ac:spMkLst>
        </pc:spChg>
      </pc:sldChg>
      <pc:sldChg chg="modSp mod setBg">
        <pc:chgData name="Jamie Jordan" userId="a8765c99-9de1-4d2f-9e76-2977c9c06655" providerId="ADAL" clId="{639424EF-5888-4DF8-92FD-192664E3B79F}" dt="2024-07-31T15:57:42.096" v="395"/>
        <pc:sldMkLst>
          <pc:docMk/>
          <pc:sldMk cId="1822964103" sldId="614"/>
        </pc:sldMkLst>
        <pc:spChg chg="mod">
          <ac:chgData name="Jamie Jordan" userId="a8765c99-9de1-4d2f-9e76-2977c9c06655" providerId="ADAL" clId="{639424EF-5888-4DF8-92FD-192664E3B79F}" dt="2024-07-31T15:45:57.238" v="389"/>
          <ac:spMkLst>
            <pc:docMk/>
            <pc:sldMk cId="1822964103" sldId="614"/>
            <ac:spMk id="2" creationId="{8B10EB9A-37EB-4ECF-8F57-F382FB155C4A}"/>
          </ac:spMkLst>
        </pc:spChg>
        <pc:spChg chg="mod">
          <ac:chgData name="Jamie Jordan" userId="a8765c99-9de1-4d2f-9e76-2977c9c06655" providerId="ADAL" clId="{639424EF-5888-4DF8-92FD-192664E3B79F}" dt="2024-07-31T15:45:56.947" v="387"/>
          <ac:spMkLst>
            <pc:docMk/>
            <pc:sldMk cId="1822964103" sldId="614"/>
            <ac:spMk id="5" creationId="{00000000-0000-0000-0000-000000000000}"/>
          </ac:spMkLst>
        </pc:spChg>
      </pc:sldChg>
      <pc:sldChg chg="addSp delSp modSp mod setBg modClrScheme chgLayout">
        <pc:chgData name="Jamie Jordan" userId="a8765c99-9de1-4d2f-9e76-2977c9c06655" providerId="ADAL" clId="{639424EF-5888-4DF8-92FD-192664E3B79F}" dt="2024-07-31T15:59:30.152" v="398"/>
        <pc:sldMkLst>
          <pc:docMk/>
          <pc:sldMk cId="3594521085" sldId="632"/>
        </pc:sldMkLst>
        <pc:spChg chg="mod ord">
          <ac:chgData name="Jamie Jordan" userId="a8765c99-9de1-4d2f-9e76-2977c9c06655" providerId="ADAL" clId="{639424EF-5888-4DF8-92FD-192664E3B79F}" dt="2024-07-31T15:45:56.947" v="387"/>
          <ac:spMkLst>
            <pc:docMk/>
            <pc:sldMk cId="3594521085" sldId="632"/>
            <ac:spMk id="2" creationId="{00000000-0000-0000-0000-000000000000}"/>
          </ac:spMkLst>
        </pc:spChg>
        <pc:spChg chg="mod ord">
          <ac:chgData name="Jamie Jordan" userId="a8765c99-9de1-4d2f-9e76-2977c9c06655" providerId="ADAL" clId="{639424EF-5888-4DF8-92FD-192664E3B79F}" dt="2024-07-31T15:57:52.331" v="396" actId="208"/>
          <ac:spMkLst>
            <pc:docMk/>
            <pc:sldMk cId="3594521085" sldId="632"/>
            <ac:spMk id="3" creationId="{00000000-0000-0000-0000-000000000000}"/>
          </ac:spMkLst>
        </pc:spChg>
        <pc:spChg chg="add del mod">
          <ac:chgData name="Jamie Jordan" userId="a8765c99-9de1-4d2f-9e76-2977c9c06655" providerId="ADAL" clId="{639424EF-5888-4DF8-92FD-192664E3B79F}" dt="2024-07-31T15:44:01.914" v="164" actId="6264"/>
          <ac:spMkLst>
            <pc:docMk/>
            <pc:sldMk cId="3594521085" sldId="632"/>
            <ac:spMk id="5" creationId="{B866D07C-A413-EF8F-0CF0-4F45AABFB3F5}"/>
          </ac:spMkLst>
        </pc:spChg>
        <pc:spChg chg="mod ord">
          <ac:chgData name="Jamie Jordan" userId="a8765c99-9de1-4d2f-9e76-2977c9c06655" providerId="ADAL" clId="{639424EF-5888-4DF8-92FD-192664E3B79F}" dt="2024-07-31T15:45:57.238" v="389"/>
          <ac:spMkLst>
            <pc:docMk/>
            <pc:sldMk cId="3594521085" sldId="632"/>
            <ac:spMk id="6" creationId="{22CE3910-B820-41D6-A856-B5B858E80528}"/>
          </ac:spMkLst>
        </pc:spChg>
        <pc:spChg chg="add del mod">
          <ac:chgData name="Jamie Jordan" userId="a8765c99-9de1-4d2f-9e76-2977c9c06655" providerId="ADAL" clId="{639424EF-5888-4DF8-92FD-192664E3B79F}" dt="2024-07-31T15:44:01.914" v="164" actId="6264"/>
          <ac:spMkLst>
            <pc:docMk/>
            <pc:sldMk cId="3594521085" sldId="632"/>
            <ac:spMk id="7" creationId="{52D3D741-3D5B-C0A2-4A1C-D304D09E3FCF}"/>
          </ac:spMkLst>
        </pc:spChg>
        <pc:spChg chg="add del mod">
          <ac:chgData name="Jamie Jordan" userId="a8765c99-9de1-4d2f-9e76-2977c9c06655" providerId="ADAL" clId="{639424EF-5888-4DF8-92FD-192664E3B79F}" dt="2024-07-31T15:44:01.914" v="164" actId="6264"/>
          <ac:spMkLst>
            <pc:docMk/>
            <pc:sldMk cId="3594521085" sldId="632"/>
            <ac:spMk id="8" creationId="{D590791D-669A-B22F-5A53-3D8AF0954A86}"/>
          </ac:spMkLst>
        </pc:spChg>
      </pc:sldChg>
      <pc:sldChg chg="modSp setBg">
        <pc:chgData name="Jamie Jordan" userId="a8765c99-9de1-4d2f-9e76-2977c9c06655" providerId="ADAL" clId="{639424EF-5888-4DF8-92FD-192664E3B79F}" dt="2024-07-31T15:57:42.096" v="395"/>
        <pc:sldMkLst>
          <pc:docMk/>
          <pc:sldMk cId="1128913381" sldId="639"/>
        </pc:sldMkLst>
        <pc:spChg chg="mod">
          <ac:chgData name="Jamie Jordan" userId="a8765c99-9de1-4d2f-9e76-2977c9c06655" providerId="ADAL" clId="{639424EF-5888-4DF8-92FD-192664E3B79F}" dt="2024-07-31T15:45:57.238" v="389"/>
          <ac:spMkLst>
            <pc:docMk/>
            <pc:sldMk cId="1128913381" sldId="639"/>
            <ac:spMk id="2" creationId="{C8400FB5-9DDD-49CF-BA2A-F0CD19A358F8}"/>
          </ac:spMkLst>
        </pc:spChg>
        <pc:spChg chg="mod">
          <ac:chgData name="Jamie Jordan" userId="a8765c99-9de1-4d2f-9e76-2977c9c06655" providerId="ADAL" clId="{639424EF-5888-4DF8-92FD-192664E3B79F}" dt="2024-07-31T15:45:57.238" v="389"/>
          <ac:spMkLst>
            <pc:docMk/>
            <pc:sldMk cId="1128913381" sldId="639"/>
            <ac:spMk id="6" creationId="{00000000-0000-0000-0000-000000000000}"/>
          </ac:spMkLst>
        </pc:spChg>
      </pc:sldChg>
      <pc:sldChg chg="modSp mod setBg">
        <pc:chgData name="Jamie Jordan" userId="a8765c99-9de1-4d2f-9e76-2977c9c06655" providerId="ADAL" clId="{639424EF-5888-4DF8-92FD-192664E3B79F}" dt="2024-07-31T15:57:42.096" v="395"/>
        <pc:sldMkLst>
          <pc:docMk/>
          <pc:sldMk cId="2345606794" sldId="641"/>
        </pc:sldMkLst>
        <pc:spChg chg="mod">
          <ac:chgData name="Jamie Jordan" userId="a8765c99-9de1-4d2f-9e76-2977c9c06655" providerId="ADAL" clId="{639424EF-5888-4DF8-92FD-192664E3B79F}" dt="2024-07-31T15:45:57.238" v="389"/>
          <ac:spMkLst>
            <pc:docMk/>
            <pc:sldMk cId="2345606794" sldId="641"/>
            <ac:spMk id="3" creationId="{21FEFA77-FD3E-4738-89CC-FAB619A3DA94}"/>
          </ac:spMkLst>
        </pc:spChg>
        <pc:spChg chg="mod">
          <ac:chgData name="Jamie Jordan" userId="a8765c99-9de1-4d2f-9e76-2977c9c06655" providerId="ADAL" clId="{639424EF-5888-4DF8-92FD-192664E3B79F}" dt="2024-07-31T15:45:57.238" v="389"/>
          <ac:spMkLst>
            <pc:docMk/>
            <pc:sldMk cId="2345606794" sldId="641"/>
            <ac:spMk id="5" creationId="{00000000-0000-0000-0000-000000000000}"/>
          </ac:spMkLst>
        </pc:spChg>
      </pc:sldChg>
      <pc:sldChg chg="modSp setBg">
        <pc:chgData name="Jamie Jordan" userId="a8765c99-9de1-4d2f-9e76-2977c9c06655" providerId="ADAL" clId="{639424EF-5888-4DF8-92FD-192664E3B79F}" dt="2024-07-31T15:57:42.096" v="395"/>
        <pc:sldMkLst>
          <pc:docMk/>
          <pc:sldMk cId="3526541199" sldId="642"/>
        </pc:sldMkLst>
        <pc:spChg chg="mod">
          <ac:chgData name="Jamie Jordan" userId="a8765c99-9de1-4d2f-9e76-2977c9c06655" providerId="ADAL" clId="{639424EF-5888-4DF8-92FD-192664E3B79F}" dt="2024-07-31T15:45:57.238" v="389"/>
          <ac:spMkLst>
            <pc:docMk/>
            <pc:sldMk cId="3526541199" sldId="642"/>
            <ac:spMk id="48131" creationId="{00000000-0000-0000-0000-000000000000}"/>
          </ac:spMkLst>
        </pc:spChg>
        <pc:spChg chg="mod">
          <ac:chgData name="Jamie Jordan" userId="a8765c99-9de1-4d2f-9e76-2977c9c06655" providerId="ADAL" clId="{639424EF-5888-4DF8-92FD-192664E3B79F}" dt="2024-07-31T15:45:57.238" v="389"/>
          <ac:spMkLst>
            <pc:docMk/>
            <pc:sldMk cId="3526541199" sldId="642"/>
            <ac:spMk id="48132" creationId="{00000000-0000-0000-0000-000000000000}"/>
          </ac:spMkLst>
        </pc:spChg>
      </pc:sldChg>
      <pc:sldChg chg="modSp setBg">
        <pc:chgData name="Jamie Jordan" userId="a8765c99-9de1-4d2f-9e76-2977c9c06655" providerId="ADAL" clId="{639424EF-5888-4DF8-92FD-192664E3B79F}" dt="2024-07-31T15:57:42.096" v="395"/>
        <pc:sldMkLst>
          <pc:docMk/>
          <pc:sldMk cId="2355929607" sldId="643"/>
        </pc:sldMkLst>
        <pc:spChg chg="mod">
          <ac:chgData name="Jamie Jordan" userId="a8765c99-9de1-4d2f-9e76-2977c9c06655" providerId="ADAL" clId="{639424EF-5888-4DF8-92FD-192664E3B79F}" dt="2024-07-31T15:45:57.238" v="389"/>
          <ac:spMkLst>
            <pc:docMk/>
            <pc:sldMk cId="2355929607" sldId="643"/>
            <ac:spMk id="2" creationId="{75460B44-421B-4AC6-8F06-1B9B2CD56936}"/>
          </ac:spMkLst>
        </pc:spChg>
      </pc:sldChg>
      <pc:sldChg chg="modSp setBg">
        <pc:chgData name="Jamie Jordan" userId="a8765c99-9de1-4d2f-9e76-2977c9c06655" providerId="ADAL" clId="{639424EF-5888-4DF8-92FD-192664E3B79F}" dt="2024-07-31T15:57:42.096" v="395"/>
        <pc:sldMkLst>
          <pc:docMk/>
          <pc:sldMk cId="2672092783" sldId="649"/>
        </pc:sldMkLst>
        <pc:spChg chg="mod">
          <ac:chgData name="Jamie Jordan" userId="a8765c99-9de1-4d2f-9e76-2977c9c06655" providerId="ADAL" clId="{639424EF-5888-4DF8-92FD-192664E3B79F}" dt="2024-07-31T15:45:57.238" v="389"/>
          <ac:spMkLst>
            <pc:docMk/>
            <pc:sldMk cId="2672092783" sldId="649"/>
            <ac:spMk id="2" creationId="{00000000-0000-0000-0000-000000000000}"/>
          </ac:spMkLst>
        </pc:spChg>
        <pc:spChg chg="mod">
          <ac:chgData name="Jamie Jordan" userId="a8765c99-9de1-4d2f-9e76-2977c9c06655" providerId="ADAL" clId="{639424EF-5888-4DF8-92FD-192664E3B79F}" dt="2024-07-31T15:45:57.238" v="389"/>
          <ac:spMkLst>
            <pc:docMk/>
            <pc:sldMk cId="2672092783" sldId="649"/>
            <ac:spMk id="4" creationId="{5C6E34AE-F686-499C-B0F6-D65C333BF94F}"/>
          </ac:spMkLst>
        </pc:spChg>
      </pc:sldChg>
      <pc:sldChg chg="modSp setBg">
        <pc:chgData name="Jamie Jordan" userId="a8765c99-9de1-4d2f-9e76-2977c9c06655" providerId="ADAL" clId="{639424EF-5888-4DF8-92FD-192664E3B79F}" dt="2024-07-31T15:57:42.096" v="395"/>
        <pc:sldMkLst>
          <pc:docMk/>
          <pc:sldMk cId="920077520" sldId="652"/>
        </pc:sldMkLst>
        <pc:spChg chg="mod">
          <ac:chgData name="Jamie Jordan" userId="a8765c99-9de1-4d2f-9e76-2977c9c06655" providerId="ADAL" clId="{639424EF-5888-4DF8-92FD-192664E3B79F}" dt="2024-07-31T15:45:57.238" v="389"/>
          <ac:spMkLst>
            <pc:docMk/>
            <pc:sldMk cId="920077520" sldId="652"/>
            <ac:spMk id="2" creationId="{24B15099-81B0-4E2B-8730-BB0F0D99A615}"/>
          </ac:spMkLst>
        </pc:spChg>
      </pc:sldChg>
      <pc:sldChg chg="modSp setBg">
        <pc:chgData name="Jamie Jordan" userId="a8765c99-9de1-4d2f-9e76-2977c9c06655" providerId="ADAL" clId="{639424EF-5888-4DF8-92FD-192664E3B79F}" dt="2024-07-31T15:57:42.096" v="395"/>
        <pc:sldMkLst>
          <pc:docMk/>
          <pc:sldMk cId="2432228895" sldId="653"/>
        </pc:sldMkLst>
        <pc:spChg chg="mod">
          <ac:chgData name="Jamie Jordan" userId="a8765c99-9de1-4d2f-9e76-2977c9c06655" providerId="ADAL" clId="{639424EF-5888-4DF8-92FD-192664E3B79F}" dt="2024-07-31T15:45:57.238" v="389"/>
          <ac:spMkLst>
            <pc:docMk/>
            <pc:sldMk cId="2432228895" sldId="653"/>
            <ac:spMk id="3" creationId="{DBC77D39-4AD6-4BCD-9E7F-E968C338C128}"/>
          </ac:spMkLst>
        </pc:spChg>
      </pc:sldChg>
      <pc:sldChg chg="modSp setBg">
        <pc:chgData name="Jamie Jordan" userId="a8765c99-9de1-4d2f-9e76-2977c9c06655" providerId="ADAL" clId="{639424EF-5888-4DF8-92FD-192664E3B79F}" dt="2024-07-31T15:57:42.096" v="395"/>
        <pc:sldMkLst>
          <pc:docMk/>
          <pc:sldMk cId="3889884530" sldId="654"/>
        </pc:sldMkLst>
        <pc:spChg chg="mod">
          <ac:chgData name="Jamie Jordan" userId="a8765c99-9de1-4d2f-9e76-2977c9c06655" providerId="ADAL" clId="{639424EF-5888-4DF8-92FD-192664E3B79F}" dt="2024-07-31T15:45:57.238" v="389"/>
          <ac:spMkLst>
            <pc:docMk/>
            <pc:sldMk cId="3889884530" sldId="654"/>
            <ac:spMk id="2" creationId="{530BCE92-CFEF-4C41-8221-3269C24A2A1F}"/>
          </ac:spMkLst>
        </pc:spChg>
      </pc:sldChg>
      <pc:sldChg chg="modSp setBg">
        <pc:chgData name="Jamie Jordan" userId="a8765c99-9de1-4d2f-9e76-2977c9c06655" providerId="ADAL" clId="{639424EF-5888-4DF8-92FD-192664E3B79F}" dt="2024-07-31T15:57:42.096" v="395"/>
        <pc:sldMkLst>
          <pc:docMk/>
          <pc:sldMk cId="641290119" sldId="655"/>
        </pc:sldMkLst>
        <pc:spChg chg="mod">
          <ac:chgData name="Jamie Jordan" userId="a8765c99-9de1-4d2f-9e76-2977c9c06655" providerId="ADAL" clId="{639424EF-5888-4DF8-92FD-192664E3B79F}" dt="2024-07-31T15:45:57.238" v="389"/>
          <ac:spMkLst>
            <pc:docMk/>
            <pc:sldMk cId="641290119" sldId="655"/>
            <ac:spMk id="2" creationId="{D9655AB2-1ECC-47EC-A2B0-EBE27DD881CB}"/>
          </ac:spMkLst>
        </pc:spChg>
      </pc:sldChg>
      <pc:sldChg chg="modSp setBg">
        <pc:chgData name="Jamie Jordan" userId="a8765c99-9de1-4d2f-9e76-2977c9c06655" providerId="ADAL" clId="{639424EF-5888-4DF8-92FD-192664E3B79F}" dt="2024-07-31T15:57:42.096" v="395"/>
        <pc:sldMkLst>
          <pc:docMk/>
          <pc:sldMk cId="1555712574" sldId="656"/>
        </pc:sldMkLst>
        <pc:spChg chg="mod">
          <ac:chgData name="Jamie Jordan" userId="a8765c99-9de1-4d2f-9e76-2977c9c06655" providerId="ADAL" clId="{639424EF-5888-4DF8-92FD-192664E3B79F}" dt="2024-07-31T15:45:57.238" v="389"/>
          <ac:spMkLst>
            <pc:docMk/>
            <pc:sldMk cId="1555712574" sldId="656"/>
            <ac:spMk id="2" creationId="{C0350CEA-10DF-4596-92FF-45E39A5D1936}"/>
          </ac:spMkLst>
        </pc:spChg>
      </pc:sldChg>
      <pc:sldChg chg="modSp setBg">
        <pc:chgData name="Jamie Jordan" userId="a8765c99-9de1-4d2f-9e76-2977c9c06655" providerId="ADAL" clId="{639424EF-5888-4DF8-92FD-192664E3B79F}" dt="2024-07-31T15:57:42.096" v="395"/>
        <pc:sldMkLst>
          <pc:docMk/>
          <pc:sldMk cId="3573580910" sldId="657"/>
        </pc:sldMkLst>
        <pc:spChg chg="mod">
          <ac:chgData name="Jamie Jordan" userId="a8765c99-9de1-4d2f-9e76-2977c9c06655" providerId="ADAL" clId="{639424EF-5888-4DF8-92FD-192664E3B79F}" dt="2024-07-31T15:45:57.238" v="389"/>
          <ac:spMkLst>
            <pc:docMk/>
            <pc:sldMk cId="3573580910" sldId="657"/>
            <ac:spMk id="2" creationId="{B7915138-5562-47B0-9996-5EFD599A7D8D}"/>
          </ac:spMkLst>
        </pc:spChg>
      </pc:sldChg>
      <pc:sldChg chg="setBg">
        <pc:chgData name="Jamie Jordan" userId="a8765c99-9de1-4d2f-9e76-2977c9c06655" providerId="ADAL" clId="{639424EF-5888-4DF8-92FD-192664E3B79F}" dt="2024-07-31T15:57:42.096" v="395"/>
        <pc:sldMkLst>
          <pc:docMk/>
          <pc:sldMk cId="296132963" sldId="658"/>
        </pc:sldMkLst>
      </pc:sldChg>
      <pc:sldChg chg="modSp setBg">
        <pc:chgData name="Jamie Jordan" userId="a8765c99-9de1-4d2f-9e76-2977c9c06655" providerId="ADAL" clId="{639424EF-5888-4DF8-92FD-192664E3B79F}" dt="2024-07-31T15:57:42.096" v="395"/>
        <pc:sldMkLst>
          <pc:docMk/>
          <pc:sldMk cId="213195512" sldId="669"/>
        </pc:sldMkLst>
        <pc:spChg chg="mod">
          <ac:chgData name="Jamie Jordan" userId="a8765c99-9de1-4d2f-9e76-2977c9c06655" providerId="ADAL" clId="{639424EF-5888-4DF8-92FD-192664E3B79F}" dt="2024-07-31T15:45:57.238" v="389"/>
          <ac:spMkLst>
            <pc:docMk/>
            <pc:sldMk cId="213195512" sldId="669"/>
            <ac:spMk id="2" creationId="{5538DDCF-DCA4-467E-A389-85A81EDE3A84}"/>
          </ac:spMkLst>
        </pc:spChg>
      </pc:sldChg>
      <pc:sldChg chg="modSp setBg">
        <pc:chgData name="Jamie Jordan" userId="a8765c99-9de1-4d2f-9e76-2977c9c06655" providerId="ADAL" clId="{639424EF-5888-4DF8-92FD-192664E3B79F}" dt="2024-07-31T15:45:57.238" v="389"/>
        <pc:sldMkLst>
          <pc:docMk/>
          <pc:sldMk cId="2805324075" sldId="670"/>
        </pc:sldMkLst>
        <pc:spChg chg="mod">
          <ac:chgData name="Jamie Jordan" userId="a8765c99-9de1-4d2f-9e76-2977c9c06655" providerId="ADAL" clId="{639424EF-5888-4DF8-92FD-192664E3B79F}" dt="2024-07-31T15:45:57.238" v="389"/>
          <ac:spMkLst>
            <pc:docMk/>
            <pc:sldMk cId="2805324075" sldId="670"/>
            <ac:spMk id="48132" creationId="{00000000-0000-0000-0000-000000000000}"/>
          </ac:spMkLst>
        </pc:spChg>
      </pc:sldChg>
      <pc:sldChg chg="modSp">
        <pc:chgData name="Jamie Jordan" userId="a8765c99-9de1-4d2f-9e76-2977c9c06655" providerId="ADAL" clId="{639424EF-5888-4DF8-92FD-192664E3B79F}" dt="2024-07-31T15:45:57.238" v="389"/>
        <pc:sldMkLst>
          <pc:docMk/>
          <pc:sldMk cId="581545558" sldId="671"/>
        </pc:sldMkLst>
        <pc:spChg chg="mod">
          <ac:chgData name="Jamie Jordan" userId="a8765c99-9de1-4d2f-9e76-2977c9c06655" providerId="ADAL" clId="{639424EF-5888-4DF8-92FD-192664E3B79F}" dt="2024-07-31T15:45:57.238" v="389"/>
          <ac:spMkLst>
            <pc:docMk/>
            <pc:sldMk cId="581545558" sldId="671"/>
            <ac:spMk id="48132" creationId="{00000000-0000-0000-0000-000000000000}"/>
          </ac:spMkLst>
        </pc:spChg>
      </pc:sldChg>
      <pc:sldChg chg="modSp">
        <pc:chgData name="Jamie Jordan" userId="a8765c99-9de1-4d2f-9e76-2977c9c06655" providerId="ADAL" clId="{639424EF-5888-4DF8-92FD-192664E3B79F}" dt="2024-07-31T15:45:57.238" v="389"/>
        <pc:sldMkLst>
          <pc:docMk/>
          <pc:sldMk cId="1202930036" sldId="672"/>
        </pc:sldMkLst>
        <pc:spChg chg="mod">
          <ac:chgData name="Jamie Jordan" userId="a8765c99-9de1-4d2f-9e76-2977c9c06655" providerId="ADAL" clId="{639424EF-5888-4DF8-92FD-192664E3B79F}" dt="2024-07-31T15:45:57.238" v="389"/>
          <ac:spMkLst>
            <pc:docMk/>
            <pc:sldMk cId="1202930036" sldId="672"/>
            <ac:spMk id="48132" creationId="{00000000-0000-0000-0000-000000000000}"/>
          </ac:spMkLst>
        </pc:spChg>
      </pc:sldChg>
      <pc:sldChg chg="modSp setBg">
        <pc:chgData name="Jamie Jordan" userId="a8765c99-9de1-4d2f-9e76-2977c9c06655" providerId="ADAL" clId="{639424EF-5888-4DF8-92FD-192664E3B79F}" dt="2024-07-31T15:57:42.096" v="395"/>
        <pc:sldMkLst>
          <pc:docMk/>
          <pc:sldMk cId="312158595" sldId="674"/>
        </pc:sldMkLst>
        <pc:spChg chg="mod">
          <ac:chgData name="Jamie Jordan" userId="a8765c99-9de1-4d2f-9e76-2977c9c06655" providerId="ADAL" clId="{639424EF-5888-4DF8-92FD-192664E3B79F}" dt="2024-07-31T15:45:57.238" v="389"/>
          <ac:spMkLst>
            <pc:docMk/>
            <pc:sldMk cId="312158595" sldId="674"/>
            <ac:spMk id="48132" creationId="{00000000-0000-0000-0000-000000000000}"/>
          </ac:spMkLst>
        </pc:spChg>
      </pc:sldChg>
      <pc:sldChg chg="modSp setBg">
        <pc:chgData name="Jamie Jordan" userId="a8765c99-9de1-4d2f-9e76-2977c9c06655" providerId="ADAL" clId="{639424EF-5888-4DF8-92FD-192664E3B79F}" dt="2024-07-31T15:57:42.096" v="395"/>
        <pc:sldMkLst>
          <pc:docMk/>
          <pc:sldMk cId="2215116279" sldId="675"/>
        </pc:sldMkLst>
        <pc:spChg chg="mod">
          <ac:chgData name="Jamie Jordan" userId="a8765c99-9de1-4d2f-9e76-2977c9c06655" providerId="ADAL" clId="{639424EF-5888-4DF8-92FD-192664E3B79F}" dt="2024-07-31T15:45:57.238" v="389"/>
          <ac:spMkLst>
            <pc:docMk/>
            <pc:sldMk cId="2215116279" sldId="675"/>
            <ac:spMk id="48132" creationId="{00000000-0000-0000-0000-000000000000}"/>
          </ac:spMkLst>
        </pc:spChg>
      </pc:sldChg>
      <pc:sldChg chg="modSp setBg">
        <pc:chgData name="Jamie Jordan" userId="a8765c99-9de1-4d2f-9e76-2977c9c06655" providerId="ADAL" clId="{639424EF-5888-4DF8-92FD-192664E3B79F}" dt="2024-07-31T15:57:42.096" v="395"/>
        <pc:sldMkLst>
          <pc:docMk/>
          <pc:sldMk cId="1352024861" sldId="676"/>
        </pc:sldMkLst>
        <pc:spChg chg="mod">
          <ac:chgData name="Jamie Jordan" userId="a8765c99-9de1-4d2f-9e76-2977c9c06655" providerId="ADAL" clId="{639424EF-5888-4DF8-92FD-192664E3B79F}" dt="2024-07-31T15:45:57.238" v="389"/>
          <ac:spMkLst>
            <pc:docMk/>
            <pc:sldMk cId="1352024861" sldId="676"/>
            <ac:spMk id="48132" creationId="{00000000-0000-0000-0000-000000000000}"/>
          </ac:spMkLst>
        </pc:spChg>
      </pc:sldChg>
      <pc:sldChg chg="modSp setBg">
        <pc:chgData name="Jamie Jordan" userId="a8765c99-9de1-4d2f-9e76-2977c9c06655" providerId="ADAL" clId="{639424EF-5888-4DF8-92FD-192664E3B79F}" dt="2024-07-31T15:57:42.096" v="395"/>
        <pc:sldMkLst>
          <pc:docMk/>
          <pc:sldMk cId="3867220827" sldId="677"/>
        </pc:sldMkLst>
        <pc:spChg chg="mod">
          <ac:chgData name="Jamie Jordan" userId="a8765c99-9de1-4d2f-9e76-2977c9c06655" providerId="ADAL" clId="{639424EF-5888-4DF8-92FD-192664E3B79F}" dt="2024-07-31T15:45:57.238" v="389"/>
          <ac:spMkLst>
            <pc:docMk/>
            <pc:sldMk cId="3867220827" sldId="677"/>
            <ac:spMk id="48132" creationId="{00000000-0000-0000-0000-000000000000}"/>
          </ac:spMkLst>
        </pc:spChg>
      </pc:sldChg>
      <pc:sldChg chg="modSp setBg">
        <pc:chgData name="Jamie Jordan" userId="a8765c99-9de1-4d2f-9e76-2977c9c06655" providerId="ADAL" clId="{639424EF-5888-4DF8-92FD-192664E3B79F}" dt="2024-07-31T15:57:42.096" v="395"/>
        <pc:sldMkLst>
          <pc:docMk/>
          <pc:sldMk cId="831967176" sldId="678"/>
        </pc:sldMkLst>
        <pc:spChg chg="mod">
          <ac:chgData name="Jamie Jordan" userId="a8765c99-9de1-4d2f-9e76-2977c9c06655" providerId="ADAL" clId="{639424EF-5888-4DF8-92FD-192664E3B79F}" dt="2024-07-31T15:45:57.238" v="389"/>
          <ac:spMkLst>
            <pc:docMk/>
            <pc:sldMk cId="831967176" sldId="678"/>
            <ac:spMk id="48132" creationId="{00000000-0000-0000-0000-000000000000}"/>
          </ac:spMkLst>
        </pc:spChg>
      </pc:sldChg>
      <pc:sldChg chg="modSp setBg">
        <pc:chgData name="Jamie Jordan" userId="a8765c99-9de1-4d2f-9e76-2977c9c06655" providerId="ADAL" clId="{639424EF-5888-4DF8-92FD-192664E3B79F}" dt="2024-07-31T15:57:42.096" v="395"/>
        <pc:sldMkLst>
          <pc:docMk/>
          <pc:sldMk cId="605121211" sldId="679"/>
        </pc:sldMkLst>
        <pc:spChg chg="mod">
          <ac:chgData name="Jamie Jordan" userId="a8765c99-9de1-4d2f-9e76-2977c9c06655" providerId="ADAL" clId="{639424EF-5888-4DF8-92FD-192664E3B79F}" dt="2024-07-31T15:45:57.238" v="389"/>
          <ac:spMkLst>
            <pc:docMk/>
            <pc:sldMk cId="605121211" sldId="679"/>
            <ac:spMk id="48132" creationId="{00000000-0000-0000-0000-000000000000}"/>
          </ac:spMkLst>
        </pc:spChg>
      </pc:sldChg>
      <pc:sldChg chg="modSp setBg">
        <pc:chgData name="Jamie Jordan" userId="a8765c99-9de1-4d2f-9e76-2977c9c06655" providerId="ADAL" clId="{639424EF-5888-4DF8-92FD-192664E3B79F}" dt="2024-07-31T15:57:42.096" v="395"/>
        <pc:sldMkLst>
          <pc:docMk/>
          <pc:sldMk cId="2481626886" sldId="684"/>
        </pc:sldMkLst>
        <pc:spChg chg="mod">
          <ac:chgData name="Jamie Jordan" userId="a8765c99-9de1-4d2f-9e76-2977c9c06655" providerId="ADAL" clId="{639424EF-5888-4DF8-92FD-192664E3B79F}" dt="2024-07-31T15:45:57.238" v="389"/>
          <ac:spMkLst>
            <pc:docMk/>
            <pc:sldMk cId="2481626886" sldId="684"/>
            <ac:spMk id="2" creationId="{36C5570F-2B10-4205-AE9F-27B6B09B6E83}"/>
          </ac:spMkLst>
        </pc:spChg>
      </pc:sldChg>
      <pc:sldChg chg="modSp setBg">
        <pc:chgData name="Jamie Jordan" userId="a8765c99-9de1-4d2f-9e76-2977c9c06655" providerId="ADAL" clId="{639424EF-5888-4DF8-92FD-192664E3B79F}" dt="2024-07-31T15:57:42.096" v="395"/>
        <pc:sldMkLst>
          <pc:docMk/>
          <pc:sldMk cId="2007616573" sldId="685"/>
        </pc:sldMkLst>
        <pc:spChg chg="mod">
          <ac:chgData name="Jamie Jordan" userId="a8765c99-9de1-4d2f-9e76-2977c9c06655" providerId="ADAL" clId="{639424EF-5888-4DF8-92FD-192664E3B79F}" dt="2024-07-31T15:45:57.238" v="389"/>
          <ac:spMkLst>
            <pc:docMk/>
            <pc:sldMk cId="2007616573" sldId="685"/>
            <ac:spMk id="2" creationId="{A7115BF2-5286-45AD-8867-A1740A73F0A3}"/>
          </ac:spMkLst>
        </pc:spChg>
      </pc:sldChg>
      <pc:sldChg chg="modSp setBg">
        <pc:chgData name="Jamie Jordan" userId="a8765c99-9de1-4d2f-9e76-2977c9c06655" providerId="ADAL" clId="{639424EF-5888-4DF8-92FD-192664E3B79F}" dt="2024-07-31T15:57:42.096" v="395"/>
        <pc:sldMkLst>
          <pc:docMk/>
          <pc:sldMk cId="1127701987" sldId="725"/>
        </pc:sldMkLst>
        <pc:spChg chg="mod">
          <ac:chgData name="Jamie Jordan" userId="a8765c99-9de1-4d2f-9e76-2977c9c06655" providerId="ADAL" clId="{639424EF-5888-4DF8-92FD-192664E3B79F}" dt="2024-07-31T15:45:57.238" v="389"/>
          <ac:spMkLst>
            <pc:docMk/>
            <pc:sldMk cId="1127701987" sldId="725"/>
            <ac:spMk id="2" creationId="{90EB41FA-CB58-432D-983A-7FB379C8440C}"/>
          </ac:spMkLst>
        </pc:spChg>
      </pc:sldChg>
      <pc:sldChg chg="modSp setBg">
        <pc:chgData name="Jamie Jordan" userId="a8765c99-9de1-4d2f-9e76-2977c9c06655" providerId="ADAL" clId="{639424EF-5888-4DF8-92FD-192664E3B79F}" dt="2024-07-31T15:57:42.096" v="395"/>
        <pc:sldMkLst>
          <pc:docMk/>
          <pc:sldMk cId="3118577920" sldId="726"/>
        </pc:sldMkLst>
        <pc:spChg chg="mod">
          <ac:chgData name="Jamie Jordan" userId="a8765c99-9de1-4d2f-9e76-2977c9c06655" providerId="ADAL" clId="{639424EF-5888-4DF8-92FD-192664E3B79F}" dt="2024-07-31T15:45:57.238" v="389"/>
          <ac:spMkLst>
            <pc:docMk/>
            <pc:sldMk cId="3118577920" sldId="726"/>
            <ac:spMk id="3" creationId="{C10C6C69-FD52-4B0B-9DA0-7811EE9A73B2}"/>
          </ac:spMkLst>
        </pc:spChg>
      </pc:sldChg>
      <pc:sldChg chg="modSp setBg">
        <pc:chgData name="Jamie Jordan" userId="a8765c99-9de1-4d2f-9e76-2977c9c06655" providerId="ADAL" clId="{639424EF-5888-4DF8-92FD-192664E3B79F}" dt="2024-07-31T15:57:42.096" v="395"/>
        <pc:sldMkLst>
          <pc:docMk/>
          <pc:sldMk cId="1862507094" sldId="727"/>
        </pc:sldMkLst>
        <pc:spChg chg="mod">
          <ac:chgData name="Jamie Jordan" userId="a8765c99-9de1-4d2f-9e76-2977c9c06655" providerId="ADAL" clId="{639424EF-5888-4DF8-92FD-192664E3B79F}" dt="2024-07-31T15:45:57.238" v="389"/>
          <ac:spMkLst>
            <pc:docMk/>
            <pc:sldMk cId="1862507094" sldId="727"/>
            <ac:spMk id="2" creationId="{13C63BDC-DFF3-4FE0-BC82-50AF895D4E9B}"/>
          </ac:spMkLst>
        </pc:spChg>
      </pc:sldChg>
      <pc:sldChg chg="modSp setBg">
        <pc:chgData name="Jamie Jordan" userId="a8765c99-9de1-4d2f-9e76-2977c9c06655" providerId="ADAL" clId="{639424EF-5888-4DF8-92FD-192664E3B79F}" dt="2024-07-31T15:57:42.096" v="395"/>
        <pc:sldMkLst>
          <pc:docMk/>
          <pc:sldMk cId="1438023496" sldId="730"/>
        </pc:sldMkLst>
        <pc:spChg chg="mod">
          <ac:chgData name="Jamie Jordan" userId="a8765c99-9de1-4d2f-9e76-2977c9c06655" providerId="ADAL" clId="{639424EF-5888-4DF8-92FD-192664E3B79F}" dt="2024-07-31T15:45:57.238" v="389"/>
          <ac:spMkLst>
            <pc:docMk/>
            <pc:sldMk cId="1438023496" sldId="730"/>
            <ac:spMk id="4" creationId="{F3930BCA-6319-4A59-998B-6E6FAB983C68}"/>
          </ac:spMkLst>
        </pc:spChg>
      </pc:sldChg>
      <pc:sldChg chg="modSp mod setBg">
        <pc:chgData name="Jamie Jordan" userId="a8765c99-9de1-4d2f-9e76-2977c9c06655" providerId="ADAL" clId="{639424EF-5888-4DF8-92FD-192664E3B79F}" dt="2024-07-31T15:57:42.096" v="395"/>
        <pc:sldMkLst>
          <pc:docMk/>
          <pc:sldMk cId="4288763218" sldId="768"/>
        </pc:sldMkLst>
        <pc:spChg chg="mod">
          <ac:chgData name="Jamie Jordan" userId="a8765c99-9de1-4d2f-9e76-2977c9c06655" providerId="ADAL" clId="{639424EF-5888-4DF8-92FD-192664E3B79F}" dt="2024-07-31T15:45:57.238" v="389"/>
          <ac:spMkLst>
            <pc:docMk/>
            <pc:sldMk cId="4288763218" sldId="768"/>
            <ac:spMk id="2" creationId="{4F556279-8441-4E16-ACD3-03CFEC9B1719}"/>
          </ac:spMkLst>
        </pc:spChg>
        <pc:spChg chg="mod">
          <ac:chgData name="Jamie Jordan" userId="a8765c99-9de1-4d2f-9e76-2977c9c06655" providerId="ADAL" clId="{639424EF-5888-4DF8-92FD-192664E3B79F}" dt="2024-07-31T15:45:56.947" v="387"/>
          <ac:spMkLst>
            <pc:docMk/>
            <pc:sldMk cId="4288763218" sldId="768"/>
            <ac:spMk id="5" creationId="{00000000-0000-0000-0000-000000000000}"/>
          </ac:spMkLst>
        </pc:spChg>
      </pc:sldChg>
      <pc:sldChg chg="modSp mod setBg">
        <pc:chgData name="Jamie Jordan" userId="a8765c99-9de1-4d2f-9e76-2977c9c06655" providerId="ADAL" clId="{639424EF-5888-4DF8-92FD-192664E3B79F}" dt="2024-07-31T15:57:42.096" v="395"/>
        <pc:sldMkLst>
          <pc:docMk/>
          <pc:sldMk cId="460483751" sldId="769"/>
        </pc:sldMkLst>
        <pc:spChg chg="mod">
          <ac:chgData name="Jamie Jordan" userId="a8765c99-9de1-4d2f-9e76-2977c9c06655" providerId="ADAL" clId="{639424EF-5888-4DF8-92FD-192664E3B79F}" dt="2024-07-31T15:45:57.238" v="389"/>
          <ac:spMkLst>
            <pc:docMk/>
            <pc:sldMk cId="460483751" sldId="769"/>
            <ac:spMk id="2" creationId="{D9E2D1B3-E1D7-434A-91FC-F3E70AF2A209}"/>
          </ac:spMkLst>
        </pc:spChg>
        <pc:spChg chg="mod">
          <ac:chgData name="Jamie Jordan" userId="a8765c99-9de1-4d2f-9e76-2977c9c06655" providerId="ADAL" clId="{639424EF-5888-4DF8-92FD-192664E3B79F}" dt="2024-07-31T15:45:57.238" v="389"/>
          <ac:spMkLst>
            <pc:docMk/>
            <pc:sldMk cId="460483751" sldId="769"/>
            <ac:spMk id="3" creationId="{00000000-0000-0000-0000-000000000000}"/>
          </ac:spMkLst>
        </pc:spChg>
      </pc:sldChg>
      <pc:sldChg chg="modSp setBg">
        <pc:chgData name="Jamie Jordan" userId="a8765c99-9de1-4d2f-9e76-2977c9c06655" providerId="ADAL" clId="{639424EF-5888-4DF8-92FD-192664E3B79F}" dt="2024-07-31T15:57:42.096" v="395"/>
        <pc:sldMkLst>
          <pc:docMk/>
          <pc:sldMk cId="2645328836" sldId="774"/>
        </pc:sldMkLst>
        <pc:spChg chg="mod">
          <ac:chgData name="Jamie Jordan" userId="a8765c99-9de1-4d2f-9e76-2977c9c06655" providerId="ADAL" clId="{639424EF-5888-4DF8-92FD-192664E3B79F}" dt="2024-07-31T15:45:57.238" v="389"/>
          <ac:spMkLst>
            <pc:docMk/>
            <pc:sldMk cId="2645328836" sldId="774"/>
            <ac:spMk id="2" creationId="{DA865975-49BA-48AD-92A1-41EBD6C6093B}"/>
          </ac:spMkLst>
        </pc:spChg>
      </pc:sldChg>
      <pc:sldChg chg="modSp setBg">
        <pc:chgData name="Jamie Jordan" userId="a8765c99-9de1-4d2f-9e76-2977c9c06655" providerId="ADAL" clId="{639424EF-5888-4DF8-92FD-192664E3B79F}" dt="2024-07-31T15:57:42.096" v="395"/>
        <pc:sldMkLst>
          <pc:docMk/>
          <pc:sldMk cId="3080268333" sldId="781"/>
        </pc:sldMkLst>
        <pc:spChg chg="mod">
          <ac:chgData name="Jamie Jordan" userId="a8765c99-9de1-4d2f-9e76-2977c9c06655" providerId="ADAL" clId="{639424EF-5888-4DF8-92FD-192664E3B79F}" dt="2024-07-31T15:45:57.238" v="389"/>
          <ac:spMkLst>
            <pc:docMk/>
            <pc:sldMk cId="3080268333" sldId="781"/>
            <ac:spMk id="2" creationId="{67C68534-8D6B-4722-B48F-4F21D08FCA0E}"/>
          </ac:spMkLst>
        </pc:spChg>
      </pc:sldChg>
      <pc:sldChg chg="modSp setBg">
        <pc:chgData name="Jamie Jordan" userId="a8765c99-9de1-4d2f-9e76-2977c9c06655" providerId="ADAL" clId="{639424EF-5888-4DF8-92FD-192664E3B79F}" dt="2024-07-31T15:57:42.096" v="395"/>
        <pc:sldMkLst>
          <pc:docMk/>
          <pc:sldMk cId="1157519381" sldId="787"/>
        </pc:sldMkLst>
        <pc:spChg chg="mod">
          <ac:chgData name="Jamie Jordan" userId="a8765c99-9de1-4d2f-9e76-2977c9c06655" providerId="ADAL" clId="{639424EF-5888-4DF8-92FD-192664E3B79F}" dt="2024-07-31T15:45:57.238" v="389"/>
          <ac:spMkLst>
            <pc:docMk/>
            <pc:sldMk cId="1157519381" sldId="787"/>
            <ac:spMk id="3" creationId="{96058F82-490C-4541-BB4F-2AD1141C61C9}"/>
          </ac:spMkLst>
        </pc:spChg>
      </pc:sldChg>
      <pc:sldChg chg="modSp setBg">
        <pc:chgData name="Jamie Jordan" userId="a8765c99-9de1-4d2f-9e76-2977c9c06655" providerId="ADAL" clId="{639424EF-5888-4DF8-92FD-192664E3B79F}" dt="2024-07-31T15:57:42.096" v="395"/>
        <pc:sldMkLst>
          <pc:docMk/>
          <pc:sldMk cId="3967399777" sldId="788"/>
        </pc:sldMkLst>
        <pc:spChg chg="mod">
          <ac:chgData name="Jamie Jordan" userId="a8765c99-9de1-4d2f-9e76-2977c9c06655" providerId="ADAL" clId="{639424EF-5888-4DF8-92FD-192664E3B79F}" dt="2024-07-31T15:45:57.238" v="389"/>
          <ac:spMkLst>
            <pc:docMk/>
            <pc:sldMk cId="3967399777" sldId="788"/>
            <ac:spMk id="3" creationId="{92DFCD64-77B5-4B66-959B-B98CAC7272EC}"/>
          </ac:spMkLst>
        </pc:spChg>
      </pc:sldChg>
      <pc:sldChg chg="modSp mod setBg">
        <pc:chgData name="Jamie Jordan" userId="a8765c99-9de1-4d2f-9e76-2977c9c06655" providerId="ADAL" clId="{639424EF-5888-4DF8-92FD-192664E3B79F}" dt="2024-07-31T15:57:42.096" v="395"/>
        <pc:sldMkLst>
          <pc:docMk/>
          <pc:sldMk cId="1351220647" sldId="789"/>
        </pc:sldMkLst>
        <pc:spChg chg="mod">
          <ac:chgData name="Jamie Jordan" userId="a8765c99-9de1-4d2f-9e76-2977c9c06655" providerId="ADAL" clId="{639424EF-5888-4DF8-92FD-192664E3B79F}" dt="2024-07-31T15:45:57.238" v="389"/>
          <ac:spMkLst>
            <pc:docMk/>
            <pc:sldMk cId="1351220647" sldId="789"/>
            <ac:spMk id="2" creationId="{02D98DDB-ACFB-4317-BB27-69D310A0F80A}"/>
          </ac:spMkLst>
        </pc:spChg>
        <pc:spChg chg="mod">
          <ac:chgData name="Jamie Jordan" userId="a8765c99-9de1-4d2f-9e76-2977c9c06655" providerId="ADAL" clId="{639424EF-5888-4DF8-92FD-192664E3B79F}" dt="2024-07-31T15:45:57.238" v="389"/>
          <ac:spMkLst>
            <pc:docMk/>
            <pc:sldMk cId="1351220647" sldId="789"/>
            <ac:spMk id="5" creationId="{00000000-0000-0000-0000-000000000000}"/>
          </ac:spMkLst>
        </pc:spChg>
      </pc:sldChg>
      <pc:sldChg chg="modSp setBg">
        <pc:chgData name="Jamie Jordan" userId="a8765c99-9de1-4d2f-9e76-2977c9c06655" providerId="ADAL" clId="{639424EF-5888-4DF8-92FD-192664E3B79F}" dt="2024-07-31T15:57:42.096" v="395"/>
        <pc:sldMkLst>
          <pc:docMk/>
          <pc:sldMk cId="3204665726" sldId="791"/>
        </pc:sldMkLst>
        <pc:spChg chg="mod">
          <ac:chgData name="Jamie Jordan" userId="a8765c99-9de1-4d2f-9e76-2977c9c06655" providerId="ADAL" clId="{639424EF-5888-4DF8-92FD-192664E3B79F}" dt="2024-07-31T15:45:57.238" v="389"/>
          <ac:spMkLst>
            <pc:docMk/>
            <pc:sldMk cId="3204665726" sldId="791"/>
            <ac:spMk id="2" creationId="{90BE1EBA-B7CB-459A-AC83-BBD568ACFB94}"/>
          </ac:spMkLst>
        </pc:spChg>
      </pc:sldChg>
      <pc:sldChg chg="modSp setBg">
        <pc:chgData name="Jamie Jordan" userId="a8765c99-9de1-4d2f-9e76-2977c9c06655" providerId="ADAL" clId="{639424EF-5888-4DF8-92FD-192664E3B79F}" dt="2024-07-31T15:57:42.096" v="395"/>
        <pc:sldMkLst>
          <pc:docMk/>
          <pc:sldMk cId="2757577786" sldId="793"/>
        </pc:sldMkLst>
        <pc:spChg chg="mod">
          <ac:chgData name="Jamie Jordan" userId="a8765c99-9de1-4d2f-9e76-2977c9c06655" providerId="ADAL" clId="{639424EF-5888-4DF8-92FD-192664E3B79F}" dt="2024-07-31T15:45:57.238" v="389"/>
          <ac:spMkLst>
            <pc:docMk/>
            <pc:sldMk cId="2757577786" sldId="793"/>
            <ac:spMk id="2" creationId="{00000000-0000-0000-0000-000000000000}"/>
          </ac:spMkLst>
        </pc:spChg>
        <pc:spChg chg="mod">
          <ac:chgData name="Jamie Jordan" userId="a8765c99-9de1-4d2f-9e76-2977c9c06655" providerId="ADAL" clId="{639424EF-5888-4DF8-92FD-192664E3B79F}" dt="2024-07-31T15:45:57.238" v="389"/>
          <ac:spMkLst>
            <pc:docMk/>
            <pc:sldMk cId="2757577786" sldId="793"/>
            <ac:spMk id="3" creationId="{00000000-0000-0000-0000-000000000000}"/>
          </ac:spMkLst>
        </pc:spChg>
        <pc:spChg chg="mod">
          <ac:chgData name="Jamie Jordan" userId="a8765c99-9de1-4d2f-9e76-2977c9c06655" providerId="ADAL" clId="{639424EF-5888-4DF8-92FD-192664E3B79F}" dt="2024-07-31T15:45:57.238" v="389"/>
          <ac:spMkLst>
            <pc:docMk/>
            <pc:sldMk cId="2757577786" sldId="793"/>
            <ac:spMk id="5" creationId="{BA3A0BF9-F635-4E58-8EF6-B1AD14F6AEE7}"/>
          </ac:spMkLst>
        </pc:spChg>
      </pc:sldChg>
      <pc:sldChg chg="modSp setBg">
        <pc:chgData name="Jamie Jordan" userId="a8765c99-9de1-4d2f-9e76-2977c9c06655" providerId="ADAL" clId="{639424EF-5888-4DF8-92FD-192664E3B79F}" dt="2024-07-31T15:57:42.096" v="395"/>
        <pc:sldMkLst>
          <pc:docMk/>
          <pc:sldMk cId="2803036747" sldId="801"/>
        </pc:sldMkLst>
        <pc:spChg chg="mod">
          <ac:chgData name="Jamie Jordan" userId="a8765c99-9de1-4d2f-9e76-2977c9c06655" providerId="ADAL" clId="{639424EF-5888-4DF8-92FD-192664E3B79F}" dt="2024-07-31T15:45:57.238" v="389"/>
          <ac:spMkLst>
            <pc:docMk/>
            <pc:sldMk cId="2803036747" sldId="801"/>
            <ac:spMk id="2" creationId="{D7E000B4-F81C-4D23-ABFE-5D6D9EC64C87}"/>
          </ac:spMkLst>
        </pc:spChg>
      </pc:sldChg>
      <pc:sldChg chg="modSp setBg">
        <pc:chgData name="Jamie Jordan" userId="a8765c99-9de1-4d2f-9e76-2977c9c06655" providerId="ADAL" clId="{639424EF-5888-4DF8-92FD-192664E3B79F}" dt="2024-07-31T15:57:42.096" v="395"/>
        <pc:sldMkLst>
          <pc:docMk/>
          <pc:sldMk cId="4254562220" sldId="829"/>
        </pc:sldMkLst>
        <pc:spChg chg="mod">
          <ac:chgData name="Jamie Jordan" userId="a8765c99-9de1-4d2f-9e76-2977c9c06655" providerId="ADAL" clId="{639424EF-5888-4DF8-92FD-192664E3B79F}" dt="2024-07-31T15:45:57.238" v="389"/>
          <ac:spMkLst>
            <pc:docMk/>
            <pc:sldMk cId="4254562220" sldId="829"/>
            <ac:spMk id="2" creationId="{17D6C244-FE1D-4CC1-94FF-84C811FC9C8C}"/>
          </ac:spMkLst>
        </pc:spChg>
      </pc:sldChg>
      <pc:sldChg chg="modSp setBg">
        <pc:chgData name="Jamie Jordan" userId="a8765c99-9de1-4d2f-9e76-2977c9c06655" providerId="ADAL" clId="{639424EF-5888-4DF8-92FD-192664E3B79F}" dt="2024-07-31T15:57:42.096" v="395"/>
        <pc:sldMkLst>
          <pc:docMk/>
          <pc:sldMk cId="3749673414" sldId="830"/>
        </pc:sldMkLst>
        <pc:spChg chg="mod">
          <ac:chgData name="Jamie Jordan" userId="a8765c99-9de1-4d2f-9e76-2977c9c06655" providerId="ADAL" clId="{639424EF-5888-4DF8-92FD-192664E3B79F}" dt="2024-07-31T15:45:57.238" v="389"/>
          <ac:spMkLst>
            <pc:docMk/>
            <pc:sldMk cId="3749673414" sldId="830"/>
            <ac:spMk id="2" creationId="{07F370D5-B036-4A37-8CDE-4FEB71FB39A1}"/>
          </ac:spMkLst>
        </pc:spChg>
      </pc:sldChg>
      <pc:sldChg chg="modSp setBg">
        <pc:chgData name="Jamie Jordan" userId="a8765c99-9de1-4d2f-9e76-2977c9c06655" providerId="ADAL" clId="{639424EF-5888-4DF8-92FD-192664E3B79F}" dt="2024-07-31T15:57:42.096" v="395"/>
        <pc:sldMkLst>
          <pc:docMk/>
          <pc:sldMk cId="3991844656" sldId="832"/>
        </pc:sldMkLst>
        <pc:spChg chg="mod">
          <ac:chgData name="Jamie Jordan" userId="a8765c99-9de1-4d2f-9e76-2977c9c06655" providerId="ADAL" clId="{639424EF-5888-4DF8-92FD-192664E3B79F}" dt="2024-07-31T15:45:57.238" v="389"/>
          <ac:spMkLst>
            <pc:docMk/>
            <pc:sldMk cId="3991844656" sldId="832"/>
            <ac:spMk id="2" creationId="{CDED5B10-FBC8-4784-BCD8-451E1E974749}"/>
          </ac:spMkLst>
        </pc:spChg>
      </pc:sldChg>
      <pc:sldChg chg="modSp setBg">
        <pc:chgData name="Jamie Jordan" userId="a8765c99-9de1-4d2f-9e76-2977c9c06655" providerId="ADAL" clId="{639424EF-5888-4DF8-92FD-192664E3B79F}" dt="2024-07-31T15:57:42.096" v="395"/>
        <pc:sldMkLst>
          <pc:docMk/>
          <pc:sldMk cId="1540888827" sldId="835"/>
        </pc:sldMkLst>
        <pc:spChg chg="mod">
          <ac:chgData name="Jamie Jordan" userId="a8765c99-9de1-4d2f-9e76-2977c9c06655" providerId="ADAL" clId="{639424EF-5888-4DF8-92FD-192664E3B79F}" dt="2024-07-31T15:45:57.238" v="389"/>
          <ac:spMkLst>
            <pc:docMk/>
            <pc:sldMk cId="1540888827" sldId="835"/>
            <ac:spMk id="2" creationId="{73CE730A-64A7-4318-AFAE-DCCDFCCBB113}"/>
          </ac:spMkLst>
        </pc:spChg>
      </pc:sldChg>
      <pc:sldChg chg="modSp mod setBg">
        <pc:chgData name="Jamie Jordan" userId="a8765c99-9de1-4d2f-9e76-2977c9c06655" providerId="ADAL" clId="{639424EF-5888-4DF8-92FD-192664E3B79F}" dt="2024-07-31T15:57:42.096" v="395"/>
        <pc:sldMkLst>
          <pc:docMk/>
          <pc:sldMk cId="1516072649" sldId="837"/>
        </pc:sldMkLst>
        <pc:spChg chg="mod">
          <ac:chgData name="Jamie Jordan" userId="a8765c99-9de1-4d2f-9e76-2977c9c06655" providerId="ADAL" clId="{639424EF-5888-4DF8-92FD-192664E3B79F}" dt="2024-07-31T15:45:57.238" v="389"/>
          <ac:spMkLst>
            <pc:docMk/>
            <pc:sldMk cId="1516072649" sldId="837"/>
            <ac:spMk id="2" creationId="{444DAF98-A806-4C52-9093-0552C788D642}"/>
          </ac:spMkLst>
        </pc:spChg>
        <pc:spChg chg="mod">
          <ac:chgData name="Jamie Jordan" userId="a8765c99-9de1-4d2f-9e76-2977c9c06655" providerId="ADAL" clId="{639424EF-5888-4DF8-92FD-192664E3B79F}" dt="2024-07-31T15:45:56.682" v="385"/>
          <ac:spMkLst>
            <pc:docMk/>
            <pc:sldMk cId="1516072649" sldId="837"/>
            <ac:spMk id="5" creationId="{00000000-0000-0000-0000-000000000000}"/>
          </ac:spMkLst>
        </pc:spChg>
      </pc:sldChg>
      <pc:sldChg chg="modSp setBg">
        <pc:chgData name="Jamie Jordan" userId="a8765c99-9de1-4d2f-9e76-2977c9c06655" providerId="ADAL" clId="{639424EF-5888-4DF8-92FD-192664E3B79F}" dt="2024-07-31T15:57:42.096" v="395"/>
        <pc:sldMkLst>
          <pc:docMk/>
          <pc:sldMk cId="2381315259" sldId="838"/>
        </pc:sldMkLst>
        <pc:spChg chg="mod">
          <ac:chgData name="Jamie Jordan" userId="a8765c99-9de1-4d2f-9e76-2977c9c06655" providerId="ADAL" clId="{639424EF-5888-4DF8-92FD-192664E3B79F}" dt="2024-07-31T15:45:57.238" v="389"/>
          <ac:spMkLst>
            <pc:docMk/>
            <pc:sldMk cId="2381315259" sldId="838"/>
            <ac:spMk id="3" creationId="{21C52DA3-79FF-E0D0-812D-314E88C24E6E}"/>
          </ac:spMkLst>
        </pc:spChg>
      </pc:sldChg>
      <pc:sldChg chg="modSp mod setBg">
        <pc:chgData name="Jamie Jordan" userId="a8765c99-9de1-4d2f-9e76-2977c9c06655" providerId="ADAL" clId="{639424EF-5888-4DF8-92FD-192664E3B79F}" dt="2024-07-31T15:57:42.096" v="395"/>
        <pc:sldMkLst>
          <pc:docMk/>
          <pc:sldMk cId="3113042891" sldId="839"/>
        </pc:sldMkLst>
        <pc:spChg chg="mod">
          <ac:chgData name="Jamie Jordan" userId="a8765c99-9de1-4d2f-9e76-2977c9c06655" providerId="ADAL" clId="{639424EF-5888-4DF8-92FD-192664E3B79F}" dt="2024-07-31T15:45:57.238" v="389"/>
          <ac:spMkLst>
            <pc:docMk/>
            <pc:sldMk cId="3113042891" sldId="839"/>
            <ac:spMk id="2" creationId="{FC76CD25-0A93-57A3-9C91-7751AD672E0F}"/>
          </ac:spMkLst>
        </pc:spChg>
        <pc:spChg chg="mod">
          <ac:chgData name="Jamie Jordan" userId="a8765c99-9de1-4d2f-9e76-2977c9c06655" providerId="ADAL" clId="{639424EF-5888-4DF8-92FD-192664E3B79F}" dt="2024-07-31T15:45:57.238" v="389"/>
          <ac:spMkLst>
            <pc:docMk/>
            <pc:sldMk cId="3113042891" sldId="839"/>
            <ac:spMk id="3" creationId="{9E99ABAD-4639-6B4D-7D99-A2A66F4E1095}"/>
          </ac:spMkLst>
        </pc:spChg>
        <pc:spChg chg="mod">
          <ac:chgData name="Jamie Jordan" userId="a8765c99-9de1-4d2f-9e76-2977c9c06655" providerId="ADAL" clId="{639424EF-5888-4DF8-92FD-192664E3B79F}" dt="2024-07-31T15:45:57.238" v="389"/>
          <ac:spMkLst>
            <pc:docMk/>
            <pc:sldMk cId="3113042891" sldId="839"/>
            <ac:spMk id="4" creationId="{CBEB8823-148C-F211-14B1-D9CC98EBFA25}"/>
          </ac:spMkLst>
        </pc:spChg>
      </pc:sldChg>
      <pc:sldChg chg="modSp setBg">
        <pc:chgData name="Jamie Jordan" userId="a8765c99-9de1-4d2f-9e76-2977c9c06655" providerId="ADAL" clId="{639424EF-5888-4DF8-92FD-192664E3B79F}" dt="2024-07-31T15:57:42.096" v="395"/>
        <pc:sldMkLst>
          <pc:docMk/>
          <pc:sldMk cId="3345658851" sldId="840"/>
        </pc:sldMkLst>
        <pc:spChg chg="mod">
          <ac:chgData name="Jamie Jordan" userId="a8765c99-9de1-4d2f-9e76-2977c9c06655" providerId="ADAL" clId="{639424EF-5888-4DF8-92FD-192664E3B79F}" dt="2024-07-31T15:45:57.238" v="389"/>
          <ac:spMkLst>
            <pc:docMk/>
            <pc:sldMk cId="3345658851" sldId="840"/>
            <ac:spMk id="3" creationId="{07B62C68-AA77-90B4-2CF7-B7CE5AD7B802}"/>
          </ac:spMkLst>
        </pc:spChg>
        <pc:spChg chg="mod">
          <ac:chgData name="Jamie Jordan" userId="a8765c99-9de1-4d2f-9e76-2977c9c06655" providerId="ADAL" clId="{639424EF-5888-4DF8-92FD-192664E3B79F}" dt="2024-07-31T15:45:57.238" v="389"/>
          <ac:spMkLst>
            <pc:docMk/>
            <pc:sldMk cId="3345658851" sldId="840"/>
            <ac:spMk id="6" creationId="{A9EEE02C-DEFC-037E-3701-3DB32CB00F6B}"/>
          </ac:spMkLst>
        </pc:spChg>
      </pc:sldChg>
      <pc:sldChg chg="modSp mod setBg">
        <pc:chgData name="Jamie Jordan" userId="a8765c99-9de1-4d2f-9e76-2977c9c06655" providerId="ADAL" clId="{639424EF-5888-4DF8-92FD-192664E3B79F}" dt="2024-07-31T15:57:42.096" v="395"/>
        <pc:sldMkLst>
          <pc:docMk/>
          <pc:sldMk cId="2522631421" sldId="841"/>
        </pc:sldMkLst>
        <pc:spChg chg="mod">
          <ac:chgData name="Jamie Jordan" userId="a8765c99-9de1-4d2f-9e76-2977c9c06655" providerId="ADAL" clId="{639424EF-5888-4DF8-92FD-192664E3B79F}" dt="2024-07-31T15:45:57.238" v="389"/>
          <ac:spMkLst>
            <pc:docMk/>
            <pc:sldMk cId="2522631421" sldId="841"/>
            <ac:spMk id="3" creationId="{735831F4-BFFC-3AF0-948E-3CBB6435FB39}"/>
          </ac:spMkLst>
        </pc:spChg>
        <pc:spChg chg="mod">
          <ac:chgData name="Jamie Jordan" userId="a8765c99-9de1-4d2f-9e76-2977c9c06655" providerId="ADAL" clId="{639424EF-5888-4DF8-92FD-192664E3B79F}" dt="2024-07-31T15:45:57.238" v="389"/>
          <ac:spMkLst>
            <pc:docMk/>
            <pc:sldMk cId="2522631421" sldId="841"/>
            <ac:spMk id="5" creationId="{8FC78445-06D8-792E-0E99-97A624F7A7AC}"/>
          </ac:spMkLst>
        </pc:spChg>
        <pc:spChg chg="mod">
          <ac:chgData name="Jamie Jordan" userId="a8765c99-9de1-4d2f-9e76-2977c9c06655" providerId="ADAL" clId="{639424EF-5888-4DF8-92FD-192664E3B79F}" dt="2024-07-31T15:45:57.238" v="389"/>
          <ac:spMkLst>
            <pc:docMk/>
            <pc:sldMk cId="2522631421" sldId="841"/>
            <ac:spMk id="6" creationId="{0461F2B9-E222-0FD2-5FDD-DA96B78E8AE7}"/>
          </ac:spMkLst>
        </pc:spChg>
      </pc:sldChg>
      <pc:sldChg chg="modSp mod setBg">
        <pc:chgData name="Jamie Jordan" userId="a8765c99-9de1-4d2f-9e76-2977c9c06655" providerId="ADAL" clId="{639424EF-5888-4DF8-92FD-192664E3B79F}" dt="2024-07-31T15:57:42.096" v="395"/>
        <pc:sldMkLst>
          <pc:docMk/>
          <pc:sldMk cId="3067638275" sldId="842"/>
        </pc:sldMkLst>
        <pc:spChg chg="mod">
          <ac:chgData name="Jamie Jordan" userId="a8765c99-9de1-4d2f-9e76-2977c9c06655" providerId="ADAL" clId="{639424EF-5888-4DF8-92FD-192664E3B79F}" dt="2024-07-31T15:45:57.238" v="389"/>
          <ac:spMkLst>
            <pc:docMk/>
            <pc:sldMk cId="3067638275" sldId="842"/>
            <ac:spMk id="3" creationId="{6B2B2F4B-B5CD-1188-C8A9-8DD230982348}"/>
          </ac:spMkLst>
        </pc:spChg>
        <pc:spChg chg="mod">
          <ac:chgData name="Jamie Jordan" userId="a8765c99-9de1-4d2f-9e76-2977c9c06655" providerId="ADAL" clId="{639424EF-5888-4DF8-92FD-192664E3B79F}" dt="2024-07-31T15:45:57.238" v="389"/>
          <ac:spMkLst>
            <pc:docMk/>
            <pc:sldMk cId="3067638275" sldId="842"/>
            <ac:spMk id="4" creationId="{736EE492-41E2-847C-13FF-A39BC516D51F}"/>
          </ac:spMkLst>
        </pc:spChg>
      </pc:sldChg>
      <pc:sldChg chg="modSp mod setBg">
        <pc:chgData name="Jamie Jordan" userId="a8765c99-9de1-4d2f-9e76-2977c9c06655" providerId="ADAL" clId="{639424EF-5888-4DF8-92FD-192664E3B79F}" dt="2024-07-31T15:57:42.096" v="395"/>
        <pc:sldMkLst>
          <pc:docMk/>
          <pc:sldMk cId="1594624482" sldId="843"/>
        </pc:sldMkLst>
        <pc:spChg chg="mod">
          <ac:chgData name="Jamie Jordan" userId="a8765c99-9de1-4d2f-9e76-2977c9c06655" providerId="ADAL" clId="{639424EF-5888-4DF8-92FD-192664E3B79F}" dt="2024-07-31T15:45:57.238" v="389"/>
          <ac:spMkLst>
            <pc:docMk/>
            <pc:sldMk cId="1594624482" sldId="843"/>
            <ac:spMk id="3" creationId="{DBFA32E4-28A7-E08C-8F46-1227217ABFAE}"/>
          </ac:spMkLst>
        </pc:spChg>
        <pc:spChg chg="mod">
          <ac:chgData name="Jamie Jordan" userId="a8765c99-9de1-4d2f-9e76-2977c9c06655" providerId="ADAL" clId="{639424EF-5888-4DF8-92FD-192664E3B79F}" dt="2024-07-31T15:45:57.238" v="389"/>
          <ac:spMkLst>
            <pc:docMk/>
            <pc:sldMk cId="1594624482" sldId="843"/>
            <ac:spMk id="5" creationId="{25E242C1-F325-BA02-5DA9-3ABB7EAB2D79}"/>
          </ac:spMkLst>
        </pc:spChg>
        <pc:spChg chg="mod">
          <ac:chgData name="Jamie Jordan" userId="a8765c99-9de1-4d2f-9e76-2977c9c06655" providerId="ADAL" clId="{639424EF-5888-4DF8-92FD-192664E3B79F}" dt="2024-07-31T15:45:57.238" v="389"/>
          <ac:spMkLst>
            <pc:docMk/>
            <pc:sldMk cId="1594624482" sldId="843"/>
            <ac:spMk id="6" creationId="{AE6A6AF8-4E38-CC17-26AB-7CE452453173}"/>
          </ac:spMkLst>
        </pc:spChg>
      </pc:sldChg>
      <pc:sldChg chg="modSp mod setBg">
        <pc:chgData name="Jamie Jordan" userId="a8765c99-9de1-4d2f-9e76-2977c9c06655" providerId="ADAL" clId="{639424EF-5888-4DF8-92FD-192664E3B79F}" dt="2024-07-31T15:57:42.096" v="395"/>
        <pc:sldMkLst>
          <pc:docMk/>
          <pc:sldMk cId="1926762350" sldId="844"/>
        </pc:sldMkLst>
        <pc:spChg chg="mod">
          <ac:chgData name="Jamie Jordan" userId="a8765c99-9de1-4d2f-9e76-2977c9c06655" providerId="ADAL" clId="{639424EF-5888-4DF8-92FD-192664E3B79F}" dt="2024-07-31T15:45:57.238" v="389"/>
          <ac:spMkLst>
            <pc:docMk/>
            <pc:sldMk cId="1926762350" sldId="844"/>
            <ac:spMk id="3" creationId="{9C5E8C05-34C3-8EAB-A772-E2F2E84F3BDF}"/>
          </ac:spMkLst>
        </pc:spChg>
        <pc:spChg chg="mod">
          <ac:chgData name="Jamie Jordan" userId="a8765c99-9de1-4d2f-9e76-2977c9c06655" providerId="ADAL" clId="{639424EF-5888-4DF8-92FD-192664E3B79F}" dt="2024-07-31T15:45:57.238" v="389"/>
          <ac:spMkLst>
            <pc:docMk/>
            <pc:sldMk cId="1926762350" sldId="844"/>
            <ac:spMk id="5" creationId="{7131E5BD-9941-18B7-E9F1-47EF1F8C45FE}"/>
          </ac:spMkLst>
        </pc:spChg>
        <pc:spChg chg="mod">
          <ac:chgData name="Jamie Jordan" userId="a8765c99-9de1-4d2f-9e76-2977c9c06655" providerId="ADAL" clId="{639424EF-5888-4DF8-92FD-192664E3B79F}" dt="2024-07-31T15:45:57.238" v="389"/>
          <ac:spMkLst>
            <pc:docMk/>
            <pc:sldMk cId="1926762350" sldId="844"/>
            <ac:spMk id="6" creationId="{B3B703A2-C6EF-14C9-06EA-8C3439D7F937}"/>
          </ac:spMkLst>
        </pc:spChg>
      </pc:sldChg>
      <pc:sldChg chg="modSp mod setBg">
        <pc:chgData name="Jamie Jordan" userId="a8765c99-9de1-4d2f-9e76-2977c9c06655" providerId="ADAL" clId="{639424EF-5888-4DF8-92FD-192664E3B79F}" dt="2024-07-31T15:57:42.096" v="395"/>
        <pc:sldMkLst>
          <pc:docMk/>
          <pc:sldMk cId="3994295884" sldId="845"/>
        </pc:sldMkLst>
        <pc:spChg chg="mod">
          <ac:chgData name="Jamie Jordan" userId="a8765c99-9de1-4d2f-9e76-2977c9c06655" providerId="ADAL" clId="{639424EF-5888-4DF8-92FD-192664E3B79F}" dt="2024-07-31T15:45:56.112" v="380"/>
          <ac:spMkLst>
            <pc:docMk/>
            <pc:sldMk cId="3994295884" sldId="845"/>
            <ac:spMk id="2" creationId="{E1A630AA-79E4-460B-FBD0-CED9CDCED89D}"/>
          </ac:spMkLst>
        </pc:spChg>
        <pc:spChg chg="mod">
          <ac:chgData name="Jamie Jordan" userId="a8765c99-9de1-4d2f-9e76-2977c9c06655" providerId="ADAL" clId="{639424EF-5888-4DF8-92FD-192664E3B79F}" dt="2024-07-31T15:45:57.238" v="389"/>
          <ac:spMkLst>
            <pc:docMk/>
            <pc:sldMk cId="3994295884" sldId="845"/>
            <ac:spMk id="3" creationId="{268A18F5-8470-5BAE-F5F9-B77F74F3AFAE}"/>
          </ac:spMkLst>
        </pc:spChg>
        <pc:spChg chg="mod">
          <ac:chgData name="Jamie Jordan" userId="a8765c99-9de1-4d2f-9e76-2977c9c06655" providerId="ADAL" clId="{639424EF-5888-4DF8-92FD-192664E3B79F}" dt="2024-07-31T15:45:57.238" v="389"/>
          <ac:spMkLst>
            <pc:docMk/>
            <pc:sldMk cId="3994295884" sldId="845"/>
            <ac:spMk id="4" creationId="{78706ED6-2A6F-B64C-DA75-CB21111368A6}"/>
          </ac:spMkLst>
        </pc:spChg>
      </pc:sldChg>
      <pc:sldChg chg="modSp mod setBg">
        <pc:chgData name="Jamie Jordan" userId="a8765c99-9de1-4d2f-9e76-2977c9c06655" providerId="ADAL" clId="{639424EF-5888-4DF8-92FD-192664E3B79F}" dt="2024-07-31T15:57:42.096" v="395"/>
        <pc:sldMkLst>
          <pc:docMk/>
          <pc:sldMk cId="246976025" sldId="846"/>
        </pc:sldMkLst>
        <pc:spChg chg="mod">
          <ac:chgData name="Jamie Jordan" userId="a8765c99-9de1-4d2f-9e76-2977c9c06655" providerId="ADAL" clId="{639424EF-5888-4DF8-92FD-192664E3B79F}" dt="2024-07-31T15:45:56.112" v="380"/>
          <ac:spMkLst>
            <pc:docMk/>
            <pc:sldMk cId="246976025" sldId="846"/>
            <ac:spMk id="2" creationId="{01059658-5F19-2EA4-7B22-6C356A79A842}"/>
          </ac:spMkLst>
        </pc:spChg>
        <pc:spChg chg="mod">
          <ac:chgData name="Jamie Jordan" userId="a8765c99-9de1-4d2f-9e76-2977c9c06655" providerId="ADAL" clId="{639424EF-5888-4DF8-92FD-192664E3B79F}" dt="2024-07-31T15:45:57.238" v="389"/>
          <ac:spMkLst>
            <pc:docMk/>
            <pc:sldMk cId="246976025" sldId="846"/>
            <ac:spMk id="3" creationId="{C625F09E-DB9A-5D08-032B-55224581FB22}"/>
          </ac:spMkLst>
        </pc:spChg>
        <pc:spChg chg="mod">
          <ac:chgData name="Jamie Jordan" userId="a8765c99-9de1-4d2f-9e76-2977c9c06655" providerId="ADAL" clId="{639424EF-5888-4DF8-92FD-192664E3B79F}" dt="2024-07-31T15:45:57.238" v="389"/>
          <ac:spMkLst>
            <pc:docMk/>
            <pc:sldMk cId="246976025" sldId="846"/>
            <ac:spMk id="4" creationId="{D651C53F-3410-7C78-62A8-337CEDC684A7}"/>
          </ac:spMkLst>
        </pc:spChg>
      </pc:sldChg>
      <pc:sldChg chg="modSp setBg">
        <pc:chgData name="Jamie Jordan" userId="a8765c99-9de1-4d2f-9e76-2977c9c06655" providerId="ADAL" clId="{639424EF-5888-4DF8-92FD-192664E3B79F}" dt="2024-07-31T15:57:42.096" v="395"/>
        <pc:sldMkLst>
          <pc:docMk/>
          <pc:sldMk cId="1450642909" sldId="847"/>
        </pc:sldMkLst>
        <pc:spChg chg="mod">
          <ac:chgData name="Jamie Jordan" userId="a8765c99-9de1-4d2f-9e76-2977c9c06655" providerId="ADAL" clId="{639424EF-5888-4DF8-92FD-192664E3B79F}" dt="2024-07-31T15:45:57.238" v="389"/>
          <ac:spMkLst>
            <pc:docMk/>
            <pc:sldMk cId="1450642909" sldId="847"/>
            <ac:spMk id="3" creationId="{792C843F-2731-8E19-99C6-38BF1734D6C9}"/>
          </ac:spMkLst>
        </pc:spChg>
        <pc:spChg chg="mod">
          <ac:chgData name="Jamie Jordan" userId="a8765c99-9de1-4d2f-9e76-2977c9c06655" providerId="ADAL" clId="{639424EF-5888-4DF8-92FD-192664E3B79F}" dt="2024-07-31T15:45:57.238" v="389"/>
          <ac:spMkLst>
            <pc:docMk/>
            <pc:sldMk cId="1450642909" sldId="847"/>
            <ac:spMk id="4" creationId="{4340537B-D205-B340-7781-7E47C9FB8AB4}"/>
          </ac:spMkLst>
        </pc:spChg>
      </pc:sldChg>
      <pc:sldChg chg="modSp mod setBg">
        <pc:chgData name="Jamie Jordan" userId="a8765c99-9de1-4d2f-9e76-2977c9c06655" providerId="ADAL" clId="{639424EF-5888-4DF8-92FD-192664E3B79F}" dt="2024-07-31T15:57:42.096" v="395"/>
        <pc:sldMkLst>
          <pc:docMk/>
          <pc:sldMk cId="2861912705" sldId="848"/>
        </pc:sldMkLst>
        <pc:spChg chg="mod">
          <ac:chgData name="Jamie Jordan" userId="a8765c99-9de1-4d2f-9e76-2977c9c06655" providerId="ADAL" clId="{639424EF-5888-4DF8-92FD-192664E3B79F}" dt="2024-07-31T15:45:56.682" v="385"/>
          <ac:spMkLst>
            <pc:docMk/>
            <pc:sldMk cId="2861912705" sldId="848"/>
            <ac:spMk id="2" creationId="{32DCC09C-8C87-C1F8-5E66-1ED38D9403C4}"/>
          </ac:spMkLst>
        </pc:spChg>
        <pc:spChg chg="mod">
          <ac:chgData name="Jamie Jordan" userId="a8765c99-9de1-4d2f-9e76-2977c9c06655" providerId="ADAL" clId="{639424EF-5888-4DF8-92FD-192664E3B79F}" dt="2024-07-31T15:45:57.238" v="389"/>
          <ac:spMkLst>
            <pc:docMk/>
            <pc:sldMk cId="2861912705" sldId="848"/>
            <ac:spMk id="3" creationId="{EC4BA181-445A-57DA-D187-06FA9FF277E7}"/>
          </ac:spMkLst>
        </pc:spChg>
        <pc:spChg chg="mod">
          <ac:chgData name="Jamie Jordan" userId="a8765c99-9de1-4d2f-9e76-2977c9c06655" providerId="ADAL" clId="{639424EF-5888-4DF8-92FD-192664E3B79F}" dt="2024-07-31T15:45:57.238" v="389"/>
          <ac:spMkLst>
            <pc:docMk/>
            <pc:sldMk cId="2861912705" sldId="848"/>
            <ac:spMk id="4" creationId="{19D90C44-31E3-52A9-2161-4E0CEE41A0A9}"/>
          </ac:spMkLst>
        </pc:spChg>
      </pc:sldChg>
      <pc:sldChg chg="modSp setBg">
        <pc:chgData name="Jamie Jordan" userId="a8765c99-9de1-4d2f-9e76-2977c9c06655" providerId="ADAL" clId="{639424EF-5888-4DF8-92FD-192664E3B79F}" dt="2024-07-31T15:57:42.096" v="395"/>
        <pc:sldMkLst>
          <pc:docMk/>
          <pc:sldMk cId="442478407" sldId="849"/>
        </pc:sldMkLst>
        <pc:spChg chg="mod">
          <ac:chgData name="Jamie Jordan" userId="a8765c99-9de1-4d2f-9e76-2977c9c06655" providerId="ADAL" clId="{639424EF-5888-4DF8-92FD-192664E3B79F}" dt="2024-07-31T15:45:57.238" v="389"/>
          <ac:spMkLst>
            <pc:docMk/>
            <pc:sldMk cId="442478407" sldId="849"/>
            <ac:spMk id="3" creationId="{4DAEB208-9EE5-407F-B80A-F74AB745E707}"/>
          </ac:spMkLst>
        </pc:spChg>
        <pc:spChg chg="mod">
          <ac:chgData name="Jamie Jordan" userId="a8765c99-9de1-4d2f-9e76-2977c9c06655" providerId="ADAL" clId="{639424EF-5888-4DF8-92FD-192664E3B79F}" dt="2024-07-31T15:45:57.238" v="389"/>
          <ac:spMkLst>
            <pc:docMk/>
            <pc:sldMk cId="442478407" sldId="849"/>
            <ac:spMk id="4" creationId="{FE5BEC27-E15D-3B09-5E1C-E7F3A96E7590}"/>
          </ac:spMkLst>
        </pc:spChg>
      </pc:sldChg>
      <pc:sldChg chg="modSp mod setBg">
        <pc:chgData name="Jamie Jordan" userId="a8765c99-9de1-4d2f-9e76-2977c9c06655" providerId="ADAL" clId="{639424EF-5888-4DF8-92FD-192664E3B79F}" dt="2024-07-31T15:57:42.096" v="395"/>
        <pc:sldMkLst>
          <pc:docMk/>
          <pc:sldMk cId="3939024498" sldId="850"/>
        </pc:sldMkLst>
        <pc:spChg chg="mod">
          <ac:chgData name="Jamie Jordan" userId="a8765c99-9de1-4d2f-9e76-2977c9c06655" providerId="ADAL" clId="{639424EF-5888-4DF8-92FD-192664E3B79F}" dt="2024-07-31T15:45:56.682" v="385"/>
          <ac:spMkLst>
            <pc:docMk/>
            <pc:sldMk cId="3939024498" sldId="850"/>
            <ac:spMk id="2" creationId="{31DBFB38-3E11-4790-C997-8BF3D72EC1D1}"/>
          </ac:spMkLst>
        </pc:spChg>
        <pc:spChg chg="mod">
          <ac:chgData name="Jamie Jordan" userId="a8765c99-9de1-4d2f-9e76-2977c9c06655" providerId="ADAL" clId="{639424EF-5888-4DF8-92FD-192664E3B79F}" dt="2024-07-31T15:45:57.238" v="389"/>
          <ac:spMkLst>
            <pc:docMk/>
            <pc:sldMk cId="3939024498" sldId="850"/>
            <ac:spMk id="3" creationId="{8B0A15C6-239A-AFD4-102D-7F719A0AFA29}"/>
          </ac:spMkLst>
        </pc:spChg>
        <pc:spChg chg="mod">
          <ac:chgData name="Jamie Jordan" userId="a8765c99-9de1-4d2f-9e76-2977c9c06655" providerId="ADAL" clId="{639424EF-5888-4DF8-92FD-192664E3B79F}" dt="2024-07-31T15:45:57.238" v="389"/>
          <ac:spMkLst>
            <pc:docMk/>
            <pc:sldMk cId="3939024498" sldId="850"/>
            <ac:spMk id="4" creationId="{C643C191-927A-BEEC-F230-925F4832A2CB}"/>
          </ac:spMkLst>
        </pc:spChg>
      </pc:sldChg>
      <pc:sldChg chg="modSp mod setBg">
        <pc:chgData name="Jamie Jordan" userId="a8765c99-9de1-4d2f-9e76-2977c9c06655" providerId="ADAL" clId="{639424EF-5888-4DF8-92FD-192664E3B79F}" dt="2024-07-31T15:57:42.096" v="395"/>
        <pc:sldMkLst>
          <pc:docMk/>
          <pc:sldMk cId="714555362" sldId="851"/>
        </pc:sldMkLst>
        <pc:spChg chg="mod">
          <ac:chgData name="Jamie Jordan" userId="a8765c99-9de1-4d2f-9e76-2977c9c06655" providerId="ADAL" clId="{639424EF-5888-4DF8-92FD-192664E3B79F}" dt="2024-07-31T15:45:57.238" v="389"/>
          <ac:spMkLst>
            <pc:docMk/>
            <pc:sldMk cId="714555362" sldId="851"/>
            <ac:spMk id="3" creationId="{DD918252-94D7-9D97-587E-A069691F0211}"/>
          </ac:spMkLst>
        </pc:spChg>
        <pc:spChg chg="mod">
          <ac:chgData name="Jamie Jordan" userId="a8765c99-9de1-4d2f-9e76-2977c9c06655" providerId="ADAL" clId="{639424EF-5888-4DF8-92FD-192664E3B79F}" dt="2024-07-31T15:45:57.238" v="389"/>
          <ac:spMkLst>
            <pc:docMk/>
            <pc:sldMk cId="714555362" sldId="851"/>
            <ac:spMk id="4" creationId="{A96C2835-77AD-E5EB-EB07-09E2B26848AB}"/>
          </ac:spMkLst>
        </pc:spChg>
      </pc:sldChg>
      <pc:sldChg chg="modSp mod setBg">
        <pc:chgData name="Jamie Jordan" userId="a8765c99-9de1-4d2f-9e76-2977c9c06655" providerId="ADAL" clId="{639424EF-5888-4DF8-92FD-192664E3B79F}" dt="2024-07-31T15:57:42.096" v="395"/>
        <pc:sldMkLst>
          <pc:docMk/>
          <pc:sldMk cId="516392388" sldId="852"/>
        </pc:sldMkLst>
        <pc:spChg chg="mod">
          <ac:chgData name="Jamie Jordan" userId="a8765c99-9de1-4d2f-9e76-2977c9c06655" providerId="ADAL" clId="{639424EF-5888-4DF8-92FD-192664E3B79F}" dt="2024-07-31T15:45:57.238" v="389"/>
          <ac:spMkLst>
            <pc:docMk/>
            <pc:sldMk cId="516392388" sldId="852"/>
            <ac:spMk id="3" creationId="{897DCAD0-CF7F-FEBE-7EED-E7E6C5A8A80C}"/>
          </ac:spMkLst>
        </pc:spChg>
        <pc:spChg chg="mod">
          <ac:chgData name="Jamie Jordan" userId="a8765c99-9de1-4d2f-9e76-2977c9c06655" providerId="ADAL" clId="{639424EF-5888-4DF8-92FD-192664E3B79F}" dt="2024-07-31T15:45:56.682" v="385"/>
          <ac:spMkLst>
            <pc:docMk/>
            <pc:sldMk cId="516392388" sldId="852"/>
            <ac:spMk id="5" creationId="{079C995F-2CF9-B400-62CF-BCB2012C3EBC}"/>
          </ac:spMkLst>
        </pc:spChg>
        <pc:spChg chg="mod">
          <ac:chgData name="Jamie Jordan" userId="a8765c99-9de1-4d2f-9e76-2977c9c06655" providerId="ADAL" clId="{639424EF-5888-4DF8-92FD-192664E3B79F}" dt="2024-07-31T15:45:57.238" v="389"/>
          <ac:spMkLst>
            <pc:docMk/>
            <pc:sldMk cId="516392388" sldId="852"/>
            <ac:spMk id="6" creationId="{C6EF12B5-F27B-3713-4120-FF7BE70585B3}"/>
          </ac:spMkLst>
        </pc:spChg>
      </pc:sldChg>
      <pc:sldChg chg="modSp mod setBg">
        <pc:chgData name="Jamie Jordan" userId="a8765c99-9de1-4d2f-9e76-2977c9c06655" providerId="ADAL" clId="{639424EF-5888-4DF8-92FD-192664E3B79F}" dt="2024-07-31T15:57:42.096" v="395"/>
        <pc:sldMkLst>
          <pc:docMk/>
          <pc:sldMk cId="3983228342" sldId="853"/>
        </pc:sldMkLst>
        <pc:spChg chg="mod">
          <ac:chgData name="Jamie Jordan" userId="a8765c99-9de1-4d2f-9e76-2977c9c06655" providerId="ADAL" clId="{639424EF-5888-4DF8-92FD-192664E3B79F}" dt="2024-07-31T15:45:56.682" v="385"/>
          <ac:spMkLst>
            <pc:docMk/>
            <pc:sldMk cId="3983228342" sldId="853"/>
            <ac:spMk id="2" creationId="{CCA06690-B402-6A9D-F741-0663C086D922}"/>
          </ac:spMkLst>
        </pc:spChg>
        <pc:spChg chg="mod">
          <ac:chgData name="Jamie Jordan" userId="a8765c99-9de1-4d2f-9e76-2977c9c06655" providerId="ADAL" clId="{639424EF-5888-4DF8-92FD-192664E3B79F}" dt="2024-07-31T15:45:57.238" v="389"/>
          <ac:spMkLst>
            <pc:docMk/>
            <pc:sldMk cId="3983228342" sldId="853"/>
            <ac:spMk id="3" creationId="{760908CB-EA56-CC42-EB6A-84664CE488E1}"/>
          </ac:spMkLst>
        </pc:spChg>
        <pc:spChg chg="mod">
          <ac:chgData name="Jamie Jordan" userId="a8765c99-9de1-4d2f-9e76-2977c9c06655" providerId="ADAL" clId="{639424EF-5888-4DF8-92FD-192664E3B79F}" dt="2024-07-31T15:45:57.238" v="389"/>
          <ac:spMkLst>
            <pc:docMk/>
            <pc:sldMk cId="3983228342" sldId="853"/>
            <ac:spMk id="4" creationId="{FCEA0B4A-F1C5-CBF0-DC3D-E982E84A3250}"/>
          </ac:spMkLst>
        </pc:spChg>
      </pc:sldChg>
      <pc:sldChg chg="modSp mod setBg">
        <pc:chgData name="Jamie Jordan" userId="a8765c99-9de1-4d2f-9e76-2977c9c06655" providerId="ADAL" clId="{639424EF-5888-4DF8-92FD-192664E3B79F}" dt="2024-07-31T15:57:42.096" v="395"/>
        <pc:sldMkLst>
          <pc:docMk/>
          <pc:sldMk cId="1286675124" sldId="854"/>
        </pc:sldMkLst>
        <pc:spChg chg="mod">
          <ac:chgData name="Jamie Jordan" userId="a8765c99-9de1-4d2f-9e76-2977c9c06655" providerId="ADAL" clId="{639424EF-5888-4DF8-92FD-192664E3B79F}" dt="2024-07-31T15:45:56.682" v="385"/>
          <ac:spMkLst>
            <pc:docMk/>
            <pc:sldMk cId="1286675124" sldId="854"/>
            <ac:spMk id="2" creationId="{7CD3DA6F-3334-6816-DA4D-9EAE7787E608}"/>
          </ac:spMkLst>
        </pc:spChg>
        <pc:spChg chg="mod">
          <ac:chgData name="Jamie Jordan" userId="a8765c99-9de1-4d2f-9e76-2977c9c06655" providerId="ADAL" clId="{639424EF-5888-4DF8-92FD-192664E3B79F}" dt="2024-07-31T15:45:57.238" v="389"/>
          <ac:spMkLst>
            <pc:docMk/>
            <pc:sldMk cId="1286675124" sldId="854"/>
            <ac:spMk id="3" creationId="{0F7088E6-95F7-2DD4-FF14-CBC1ACA78D1D}"/>
          </ac:spMkLst>
        </pc:spChg>
        <pc:spChg chg="mod">
          <ac:chgData name="Jamie Jordan" userId="a8765c99-9de1-4d2f-9e76-2977c9c06655" providerId="ADAL" clId="{639424EF-5888-4DF8-92FD-192664E3B79F}" dt="2024-07-31T15:45:57.238" v="389"/>
          <ac:spMkLst>
            <pc:docMk/>
            <pc:sldMk cId="1286675124" sldId="854"/>
            <ac:spMk id="4" creationId="{8D1108D4-0F7B-8744-79D6-9ADBF1FAB2DF}"/>
          </ac:spMkLst>
        </pc:spChg>
      </pc:sldChg>
      <pc:sldChg chg="modSp mod setBg">
        <pc:chgData name="Jamie Jordan" userId="a8765c99-9de1-4d2f-9e76-2977c9c06655" providerId="ADAL" clId="{639424EF-5888-4DF8-92FD-192664E3B79F}" dt="2024-07-31T15:57:42.096" v="395"/>
        <pc:sldMkLst>
          <pc:docMk/>
          <pc:sldMk cId="650452106" sldId="855"/>
        </pc:sldMkLst>
        <pc:spChg chg="mod">
          <ac:chgData name="Jamie Jordan" userId="a8765c99-9de1-4d2f-9e76-2977c9c06655" providerId="ADAL" clId="{639424EF-5888-4DF8-92FD-192664E3B79F}" dt="2024-07-31T15:45:57.238" v="389"/>
          <ac:spMkLst>
            <pc:docMk/>
            <pc:sldMk cId="650452106" sldId="855"/>
            <ac:spMk id="3" creationId="{5D077D31-CA1F-6200-7889-63939DEDCD4B}"/>
          </ac:spMkLst>
        </pc:spChg>
        <pc:spChg chg="mod">
          <ac:chgData name="Jamie Jordan" userId="a8765c99-9de1-4d2f-9e76-2977c9c06655" providerId="ADAL" clId="{639424EF-5888-4DF8-92FD-192664E3B79F}" dt="2024-07-31T15:45:57.238" v="389"/>
          <ac:spMkLst>
            <pc:docMk/>
            <pc:sldMk cId="650452106" sldId="855"/>
            <ac:spMk id="4" creationId="{A159FBFE-51AD-A871-361E-42AC2E718709}"/>
          </ac:spMkLst>
        </pc:spChg>
      </pc:sldChg>
      <pc:sldChg chg="modSp setBg">
        <pc:chgData name="Jamie Jordan" userId="a8765c99-9de1-4d2f-9e76-2977c9c06655" providerId="ADAL" clId="{639424EF-5888-4DF8-92FD-192664E3B79F}" dt="2024-07-31T15:57:42.096" v="395"/>
        <pc:sldMkLst>
          <pc:docMk/>
          <pc:sldMk cId="1528132127" sldId="856"/>
        </pc:sldMkLst>
        <pc:spChg chg="mod">
          <ac:chgData name="Jamie Jordan" userId="a8765c99-9de1-4d2f-9e76-2977c9c06655" providerId="ADAL" clId="{639424EF-5888-4DF8-92FD-192664E3B79F}" dt="2024-07-31T15:45:57.238" v="389"/>
          <ac:spMkLst>
            <pc:docMk/>
            <pc:sldMk cId="1528132127" sldId="856"/>
            <ac:spMk id="3" creationId="{2DD0A4D9-F0D9-73D8-EB79-FEA9B001EA4C}"/>
          </ac:spMkLst>
        </pc:spChg>
      </pc:sldChg>
      <pc:sldChg chg="modSp mod setBg">
        <pc:chgData name="Jamie Jordan" userId="a8765c99-9de1-4d2f-9e76-2977c9c06655" providerId="ADAL" clId="{639424EF-5888-4DF8-92FD-192664E3B79F}" dt="2024-07-31T15:57:42.096" v="395"/>
        <pc:sldMkLst>
          <pc:docMk/>
          <pc:sldMk cId="4007944477" sldId="857"/>
        </pc:sldMkLst>
        <pc:spChg chg="mod">
          <ac:chgData name="Jamie Jordan" userId="a8765c99-9de1-4d2f-9e76-2977c9c06655" providerId="ADAL" clId="{639424EF-5888-4DF8-92FD-192664E3B79F}" dt="2024-07-31T15:45:57.238" v="389"/>
          <ac:spMkLst>
            <pc:docMk/>
            <pc:sldMk cId="4007944477" sldId="857"/>
            <ac:spMk id="3" creationId="{48F07656-FE91-63F1-F102-6FDD0B21DA28}"/>
          </ac:spMkLst>
        </pc:spChg>
        <pc:spChg chg="mod">
          <ac:chgData name="Jamie Jordan" userId="a8765c99-9de1-4d2f-9e76-2977c9c06655" providerId="ADAL" clId="{639424EF-5888-4DF8-92FD-192664E3B79F}" dt="2024-07-31T15:45:57.238" v="389"/>
          <ac:spMkLst>
            <pc:docMk/>
            <pc:sldMk cId="4007944477" sldId="857"/>
            <ac:spMk id="4" creationId="{166C3100-9F22-1345-E7CE-F93C30BDFD35}"/>
          </ac:spMkLst>
        </pc:spChg>
      </pc:sldChg>
      <pc:sldChg chg="modSp mod setBg">
        <pc:chgData name="Jamie Jordan" userId="a8765c99-9de1-4d2f-9e76-2977c9c06655" providerId="ADAL" clId="{639424EF-5888-4DF8-92FD-192664E3B79F}" dt="2024-07-31T15:57:42.096" v="395"/>
        <pc:sldMkLst>
          <pc:docMk/>
          <pc:sldMk cId="781656028" sldId="858"/>
        </pc:sldMkLst>
        <pc:spChg chg="mod">
          <ac:chgData name="Jamie Jordan" userId="a8765c99-9de1-4d2f-9e76-2977c9c06655" providerId="ADAL" clId="{639424EF-5888-4DF8-92FD-192664E3B79F}" dt="2024-07-31T15:45:56.947" v="387"/>
          <ac:spMkLst>
            <pc:docMk/>
            <pc:sldMk cId="781656028" sldId="858"/>
            <ac:spMk id="2" creationId="{A058D916-DD04-D900-7657-FBEB0FC2A2AF}"/>
          </ac:spMkLst>
        </pc:spChg>
        <pc:spChg chg="mod">
          <ac:chgData name="Jamie Jordan" userId="a8765c99-9de1-4d2f-9e76-2977c9c06655" providerId="ADAL" clId="{639424EF-5888-4DF8-92FD-192664E3B79F}" dt="2024-07-31T15:45:57.238" v="389"/>
          <ac:spMkLst>
            <pc:docMk/>
            <pc:sldMk cId="781656028" sldId="858"/>
            <ac:spMk id="3" creationId="{874688DD-AEEC-4703-CCFB-F40E4F2A9EC6}"/>
          </ac:spMkLst>
        </pc:spChg>
        <pc:spChg chg="mod">
          <ac:chgData name="Jamie Jordan" userId="a8765c99-9de1-4d2f-9e76-2977c9c06655" providerId="ADAL" clId="{639424EF-5888-4DF8-92FD-192664E3B79F}" dt="2024-07-31T15:45:57.238" v="389"/>
          <ac:spMkLst>
            <pc:docMk/>
            <pc:sldMk cId="781656028" sldId="858"/>
            <ac:spMk id="4" creationId="{A4607160-3A90-FA37-6825-46A9FA103026}"/>
          </ac:spMkLst>
        </pc:spChg>
      </pc:sldChg>
      <pc:sldChg chg="modSp mod setBg">
        <pc:chgData name="Jamie Jordan" userId="a8765c99-9de1-4d2f-9e76-2977c9c06655" providerId="ADAL" clId="{639424EF-5888-4DF8-92FD-192664E3B79F}" dt="2024-07-31T15:57:42.096" v="395"/>
        <pc:sldMkLst>
          <pc:docMk/>
          <pc:sldMk cId="80776200" sldId="859"/>
        </pc:sldMkLst>
        <pc:spChg chg="mod">
          <ac:chgData name="Jamie Jordan" userId="a8765c99-9de1-4d2f-9e76-2977c9c06655" providerId="ADAL" clId="{639424EF-5888-4DF8-92FD-192664E3B79F}" dt="2024-07-31T15:45:56.947" v="387"/>
          <ac:spMkLst>
            <pc:docMk/>
            <pc:sldMk cId="80776200" sldId="859"/>
            <ac:spMk id="2" creationId="{4041387E-C31E-6BD4-FE13-0FD00073CAB3}"/>
          </ac:spMkLst>
        </pc:spChg>
        <pc:spChg chg="mod">
          <ac:chgData name="Jamie Jordan" userId="a8765c99-9de1-4d2f-9e76-2977c9c06655" providerId="ADAL" clId="{639424EF-5888-4DF8-92FD-192664E3B79F}" dt="2024-07-31T15:45:57.238" v="389"/>
          <ac:spMkLst>
            <pc:docMk/>
            <pc:sldMk cId="80776200" sldId="859"/>
            <ac:spMk id="3" creationId="{69A98A70-8903-AFDF-D751-2445D7C84EB0}"/>
          </ac:spMkLst>
        </pc:spChg>
        <pc:spChg chg="mod">
          <ac:chgData name="Jamie Jordan" userId="a8765c99-9de1-4d2f-9e76-2977c9c06655" providerId="ADAL" clId="{639424EF-5888-4DF8-92FD-192664E3B79F}" dt="2024-07-31T15:45:57.238" v="389"/>
          <ac:spMkLst>
            <pc:docMk/>
            <pc:sldMk cId="80776200" sldId="859"/>
            <ac:spMk id="4" creationId="{634410B6-44E0-36D2-9DA7-0878854FD5B9}"/>
          </ac:spMkLst>
        </pc:spChg>
      </pc:sldChg>
      <pc:sldChg chg="modSp mod setBg">
        <pc:chgData name="Jamie Jordan" userId="a8765c99-9de1-4d2f-9e76-2977c9c06655" providerId="ADAL" clId="{639424EF-5888-4DF8-92FD-192664E3B79F}" dt="2024-07-31T15:57:42.096" v="395"/>
        <pc:sldMkLst>
          <pc:docMk/>
          <pc:sldMk cId="3765992214" sldId="860"/>
        </pc:sldMkLst>
        <pc:spChg chg="mod">
          <ac:chgData name="Jamie Jordan" userId="a8765c99-9de1-4d2f-9e76-2977c9c06655" providerId="ADAL" clId="{639424EF-5888-4DF8-92FD-192664E3B79F}" dt="2024-07-31T15:45:57.238" v="389"/>
          <ac:spMkLst>
            <pc:docMk/>
            <pc:sldMk cId="3765992214" sldId="860"/>
            <ac:spMk id="2" creationId="{8260D595-24EC-2BAB-4E6A-1207B27B9937}"/>
          </ac:spMkLst>
        </pc:spChg>
        <pc:spChg chg="mod">
          <ac:chgData name="Jamie Jordan" userId="a8765c99-9de1-4d2f-9e76-2977c9c06655" providerId="ADAL" clId="{639424EF-5888-4DF8-92FD-192664E3B79F}" dt="2024-07-31T15:45:57.238" v="389"/>
          <ac:spMkLst>
            <pc:docMk/>
            <pc:sldMk cId="3765992214" sldId="860"/>
            <ac:spMk id="3" creationId="{EA2970A5-18AF-BEF8-DB47-86E44B9D81CE}"/>
          </ac:spMkLst>
        </pc:spChg>
        <pc:spChg chg="mod">
          <ac:chgData name="Jamie Jordan" userId="a8765c99-9de1-4d2f-9e76-2977c9c06655" providerId="ADAL" clId="{639424EF-5888-4DF8-92FD-192664E3B79F}" dt="2024-07-31T15:45:57.238" v="389"/>
          <ac:spMkLst>
            <pc:docMk/>
            <pc:sldMk cId="3765992214" sldId="860"/>
            <ac:spMk id="4" creationId="{F8BB6D07-6294-1A93-2812-5494BFE86DA5}"/>
          </ac:spMkLst>
        </pc:spChg>
      </pc:sldChg>
      <pc:sldChg chg="modSp setBg">
        <pc:chgData name="Jamie Jordan" userId="a8765c99-9de1-4d2f-9e76-2977c9c06655" providerId="ADAL" clId="{639424EF-5888-4DF8-92FD-192664E3B79F}" dt="2024-07-31T15:57:42.096" v="395"/>
        <pc:sldMkLst>
          <pc:docMk/>
          <pc:sldMk cId="1204285640" sldId="861"/>
        </pc:sldMkLst>
        <pc:spChg chg="mod">
          <ac:chgData name="Jamie Jordan" userId="a8765c99-9de1-4d2f-9e76-2977c9c06655" providerId="ADAL" clId="{639424EF-5888-4DF8-92FD-192664E3B79F}" dt="2024-07-31T15:45:57.238" v="389"/>
          <ac:spMkLst>
            <pc:docMk/>
            <pc:sldMk cId="1204285640" sldId="861"/>
            <ac:spMk id="3" creationId="{DA208F3D-C951-2730-58D2-641CDE2424F3}"/>
          </ac:spMkLst>
        </pc:spChg>
        <pc:spChg chg="mod">
          <ac:chgData name="Jamie Jordan" userId="a8765c99-9de1-4d2f-9e76-2977c9c06655" providerId="ADAL" clId="{639424EF-5888-4DF8-92FD-192664E3B79F}" dt="2024-07-31T15:45:57.238" v="389"/>
          <ac:spMkLst>
            <pc:docMk/>
            <pc:sldMk cId="1204285640" sldId="861"/>
            <ac:spMk id="4" creationId="{387F0A7C-4F5C-38FD-DE2F-B6FCB63893E5}"/>
          </ac:spMkLst>
        </pc:spChg>
      </pc:sldChg>
      <pc:sldMasterChg chg="setBg modSldLayout">
        <pc:chgData name="Jamie Jordan" userId="a8765c99-9de1-4d2f-9e76-2977c9c06655" providerId="ADAL" clId="{639424EF-5888-4DF8-92FD-192664E3B79F}" dt="2024-07-31T15:57:42.096" v="395"/>
        <pc:sldMasterMkLst>
          <pc:docMk/>
          <pc:sldMasterMk cId="0" sldId="2147484008"/>
        </pc:sldMasterMkLst>
        <pc:sldLayoutChg chg="setBg">
          <pc:chgData name="Jamie Jordan" userId="a8765c99-9de1-4d2f-9e76-2977c9c06655" providerId="ADAL" clId="{639424EF-5888-4DF8-92FD-192664E3B79F}" dt="2024-07-31T15:57:42.096" v="395"/>
          <pc:sldLayoutMkLst>
            <pc:docMk/>
            <pc:sldMasterMk cId="0" sldId="2147484008"/>
            <pc:sldLayoutMk cId="0" sldId="2147484009"/>
          </pc:sldLayoutMkLst>
        </pc:sldLayoutChg>
        <pc:sldLayoutChg chg="setBg">
          <pc:chgData name="Jamie Jordan" userId="a8765c99-9de1-4d2f-9e76-2977c9c06655" providerId="ADAL" clId="{639424EF-5888-4DF8-92FD-192664E3B79F}" dt="2024-07-31T15:57:42.096" v="395"/>
          <pc:sldLayoutMkLst>
            <pc:docMk/>
            <pc:sldMasterMk cId="0" sldId="2147484008"/>
            <pc:sldLayoutMk cId="0" sldId="2147484010"/>
          </pc:sldLayoutMkLst>
        </pc:sldLayoutChg>
        <pc:sldLayoutChg chg="setBg">
          <pc:chgData name="Jamie Jordan" userId="a8765c99-9de1-4d2f-9e76-2977c9c06655" providerId="ADAL" clId="{639424EF-5888-4DF8-92FD-192664E3B79F}" dt="2024-07-31T15:57:42.096" v="395"/>
          <pc:sldLayoutMkLst>
            <pc:docMk/>
            <pc:sldMasterMk cId="0" sldId="2147484008"/>
            <pc:sldLayoutMk cId="0" sldId="2147484011"/>
          </pc:sldLayoutMkLst>
        </pc:sldLayoutChg>
        <pc:sldLayoutChg chg="setBg">
          <pc:chgData name="Jamie Jordan" userId="a8765c99-9de1-4d2f-9e76-2977c9c06655" providerId="ADAL" clId="{639424EF-5888-4DF8-92FD-192664E3B79F}" dt="2024-07-31T15:57:42.096" v="395"/>
          <pc:sldLayoutMkLst>
            <pc:docMk/>
            <pc:sldMasterMk cId="0" sldId="2147484008"/>
            <pc:sldLayoutMk cId="0" sldId="2147484012"/>
          </pc:sldLayoutMkLst>
        </pc:sldLayoutChg>
        <pc:sldLayoutChg chg="setBg">
          <pc:chgData name="Jamie Jordan" userId="a8765c99-9de1-4d2f-9e76-2977c9c06655" providerId="ADAL" clId="{639424EF-5888-4DF8-92FD-192664E3B79F}" dt="2024-07-31T15:57:42.096" v="395"/>
          <pc:sldLayoutMkLst>
            <pc:docMk/>
            <pc:sldMasterMk cId="0" sldId="2147484008"/>
            <pc:sldLayoutMk cId="0" sldId="2147484013"/>
          </pc:sldLayoutMkLst>
        </pc:sldLayoutChg>
        <pc:sldLayoutChg chg="setBg">
          <pc:chgData name="Jamie Jordan" userId="a8765c99-9de1-4d2f-9e76-2977c9c06655" providerId="ADAL" clId="{639424EF-5888-4DF8-92FD-192664E3B79F}" dt="2024-07-31T15:57:42.096" v="395"/>
          <pc:sldLayoutMkLst>
            <pc:docMk/>
            <pc:sldMasterMk cId="0" sldId="2147484008"/>
            <pc:sldLayoutMk cId="0" sldId="2147484014"/>
          </pc:sldLayoutMkLst>
        </pc:sldLayoutChg>
        <pc:sldLayoutChg chg="setBg">
          <pc:chgData name="Jamie Jordan" userId="a8765c99-9de1-4d2f-9e76-2977c9c06655" providerId="ADAL" clId="{639424EF-5888-4DF8-92FD-192664E3B79F}" dt="2024-07-31T15:57:42.096" v="395"/>
          <pc:sldLayoutMkLst>
            <pc:docMk/>
            <pc:sldMasterMk cId="0" sldId="2147484008"/>
            <pc:sldLayoutMk cId="0" sldId="2147484015"/>
          </pc:sldLayoutMkLst>
        </pc:sldLayoutChg>
        <pc:sldLayoutChg chg="setBg">
          <pc:chgData name="Jamie Jordan" userId="a8765c99-9de1-4d2f-9e76-2977c9c06655" providerId="ADAL" clId="{639424EF-5888-4DF8-92FD-192664E3B79F}" dt="2024-07-31T15:57:42.096" v="395"/>
          <pc:sldLayoutMkLst>
            <pc:docMk/>
            <pc:sldMasterMk cId="0" sldId="2147484008"/>
            <pc:sldLayoutMk cId="0" sldId="2147484016"/>
          </pc:sldLayoutMkLst>
        </pc:sldLayoutChg>
        <pc:sldLayoutChg chg="setBg">
          <pc:chgData name="Jamie Jordan" userId="a8765c99-9de1-4d2f-9e76-2977c9c06655" providerId="ADAL" clId="{639424EF-5888-4DF8-92FD-192664E3B79F}" dt="2024-07-31T15:57:42.096" v="395"/>
          <pc:sldLayoutMkLst>
            <pc:docMk/>
            <pc:sldMasterMk cId="0" sldId="2147484008"/>
            <pc:sldLayoutMk cId="0" sldId="2147484017"/>
          </pc:sldLayoutMkLst>
        </pc:sldLayoutChg>
        <pc:sldLayoutChg chg="setBg">
          <pc:chgData name="Jamie Jordan" userId="a8765c99-9de1-4d2f-9e76-2977c9c06655" providerId="ADAL" clId="{639424EF-5888-4DF8-92FD-192664E3B79F}" dt="2024-07-31T15:57:42.096" v="395"/>
          <pc:sldLayoutMkLst>
            <pc:docMk/>
            <pc:sldMasterMk cId="0" sldId="2147484008"/>
            <pc:sldLayoutMk cId="0" sldId="2147484018"/>
          </pc:sldLayoutMkLst>
        </pc:sldLayoutChg>
        <pc:sldLayoutChg chg="setBg">
          <pc:chgData name="Jamie Jordan" userId="a8765c99-9de1-4d2f-9e76-2977c9c06655" providerId="ADAL" clId="{639424EF-5888-4DF8-92FD-192664E3B79F}" dt="2024-07-31T15:57:42.096" v="395"/>
          <pc:sldLayoutMkLst>
            <pc:docMk/>
            <pc:sldMasterMk cId="0" sldId="2147484008"/>
            <pc:sldLayoutMk cId="0" sldId="2147484019"/>
          </pc:sldLayoutMkLst>
        </pc:sldLayoutChg>
      </pc:sldMasterChg>
    </pc:docChg>
  </pc:docChgLst>
  <pc:docChgLst>
    <pc:chgData name="Jamie Jordan" userId="a8765c99-9de1-4d2f-9e76-2977c9c06655" providerId="ADAL" clId="{374356C9-8B05-41C7-9332-3F3BE9844FB5}"/>
    <pc:docChg chg="undo custSel modSld">
      <pc:chgData name="Jamie Jordan" userId="a8765c99-9de1-4d2f-9e76-2977c9c06655" providerId="ADAL" clId="{374356C9-8B05-41C7-9332-3F3BE9844FB5}" dt="2025-02-12T19:49:47.528" v="51" actId="20577"/>
      <pc:docMkLst>
        <pc:docMk/>
      </pc:docMkLst>
      <pc:sldChg chg="modSp mod">
        <pc:chgData name="Jamie Jordan" userId="a8765c99-9de1-4d2f-9e76-2977c9c06655" providerId="ADAL" clId="{374356C9-8B05-41C7-9332-3F3BE9844FB5}" dt="2025-02-12T19:36:26.732" v="15" actId="27636"/>
        <pc:sldMkLst>
          <pc:docMk/>
          <pc:sldMk cId="2345606794" sldId="641"/>
        </pc:sldMkLst>
        <pc:spChg chg="mod">
          <ac:chgData name="Jamie Jordan" userId="a8765c99-9de1-4d2f-9e76-2977c9c06655" providerId="ADAL" clId="{374356C9-8B05-41C7-9332-3F3BE9844FB5}" dt="2025-02-12T19:36:26.732" v="15" actId="27636"/>
          <ac:spMkLst>
            <pc:docMk/>
            <pc:sldMk cId="2345606794" sldId="641"/>
            <ac:spMk id="5" creationId="{00000000-0000-0000-0000-000000000000}"/>
          </ac:spMkLst>
        </pc:spChg>
      </pc:sldChg>
      <pc:sldChg chg="modSp mod">
        <pc:chgData name="Jamie Jordan" userId="a8765c99-9de1-4d2f-9e76-2977c9c06655" providerId="ADAL" clId="{374356C9-8B05-41C7-9332-3F3BE9844FB5}" dt="2025-02-12T19:37:33.828" v="21" actId="207"/>
        <pc:sldMkLst>
          <pc:docMk/>
          <pc:sldMk cId="2355929607" sldId="643"/>
        </pc:sldMkLst>
        <pc:spChg chg="mod">
          <ac:chgData name="Jamie Jordan" userId="a8765c99-9de1-4d2f-9e76-2977c9c06655" providerId="ADAL" clId="{374356C9-8B05-41C7-9332-3F3BE9844FB5}" dt="2025-02-12T19:37:33.828" v="21" actId="207"/>
          <ac:spMkLst>
            <pc:docMk/>
            <pc:sldMk cId="2355929607" sldId="643"/>
            <ac:spMk id="29701" creationId="{00000000-0000-0000-0000-000000000000}"/>
          </ac:spMkLst>
        </pc:spChg>
      </pc:sldChg>
      <pc:sldChg chg="modSp mod">
        <pc:chgData name="Jamie Jordan" userId="a8765c99-9de1-4d2f-9e76-2977c9c06655" providerId="ADAL" clId="{374356C9-8B05-41C7-9332-3F3BE9844FB5}" dt="2025-02-12T19:39:21.246" v="30" actId="20577"/>
        <pc:sldMkLst>
          <pc:docMk/>
          <pc:sldMk cId="312158595" sldId="674"/>
        </pc:sldMkLst>
        <pc:spChg chg="mod">
          <ac:chgData name="Jamie Jordan" userId="a8765c99-9de1-4d2f-9e76-2977c9c06655" providerId="ADAL" clId="{374356C9-8B05-41C7-9332-3F3BE9844FB5}" dt="2025-02-12T19:39:21.246" v="30" actId="20577"/>
          <ac:spMkLst>
            <pc:docMk/>
            <pc:sldMk cId="312158595" sldId="674"/>
            <ac:spMk id="7" creationId="{00000000-0000-0000-0000-000000000000}"/>
          </ac:spMkLst>
        </pc:spChg>
      </pc:sldChg>
      <pc:sldChg chg="modSp mod">
        <pc:chgData name="Jamie Jordan" userId="a8765c99-9de1-4d2f-9e76-2977c9c06655" providerId="ADAL" clId="{374356C9-8B05-41C7-9332-3F3BE9844FB5}" dt="2025-02-12T19:40:17.272" v="31" actId="115"/>
        <pc:sldMkLst>
          <pc:docMk/>
          <pc:sldMk cId="831967176" sldId="678"/>
        </pc:sldMkLst>
        <pc:spChg chg="mod">
          <ac:chgData name="Jamie Jordan" userId="a8765c99-9de1-4d2f-9e76-2977c9c06655" providerId="ADAL" clId="{374356C9-8B05-41C7-9332-3F3BE9844FB5}" dt="2025-02-12T19:40:17.272" v="31" actId="115"/>
          <ac:spMkLst>
            <pc:docMk/>
            <pc:sldMk cId="831967176" sldId="678"/>
            <ac:spMk id="2" creationId="{00000000-0000-0000-0000-000000000000}"/>
          </ac:spMkLst>
        </pc:spChg>
      </pc:sldChg>
      <pc:sldChg chg="modSp mod">
        <pc:chgData name="Jamie Jordan" userId="a8765c99-9de1-4d2f-9e76-2977c9c06655" providerId="ADAL" clId="{374356C9-8B05-41C7-9332-3F3BE9844FB5}" dt="2025-02-12T19:32:59.232" v="1" actId="20577"/>
        <pc:sldMkLst>
          <pc:docMk/>
          <pc:sldMk cId="3204665726" sldId="791"/>
        </pc:sldMkLst>
        <pc:spChg chg="mod">
          <ac:chgData name="Jamie Jordan" userId="a8765c99-9de1-4d2f-9e76-2977c9c06655" providerId="ADAL" clId="{374356C9-8B05-41C7-9332-3F3BE9844FB5}" dt="2025-02-12T19:32:59.232" v="1" actId="20577"/>
          <ac:spMkLst>
            <pc:docMk/>
            <pc:sldMk cId="3204665726" sldId="791"/>
            <ac:spMk id="3" creationId="{00000000-0000-0000-0000-000000000000}"/>
          </ac:spMkLst>
        </pc:spChg>
      </pc:sldChg>
      <pc:sldChg chg="modSp mod">
        <pc:chgData name="Jamie Jordan" userId="a8765c99-9de1-4d2f-9e76-2977c9c06655" providerId="ADAL" clId="{374356C9-8B05-41C7-9332-3F3BE9844FB5}" dt="2025-02-12T19:35:34.560" v="5" actId="20577"/>
        <pc:sldMkLst>
          <pc:docMk/>
          <pc:sldMk cId="516392388" sldId="852"/>
        </pc:sldMkLst>
        <pc:spChg chg="mod">
          <ac:chgData name="Jamie Jordan" userId="a8765c99-9de1-4d2f-9e76-2977c9c06655" providerId="ADAL" clId="{374356C9-8B05-41C7-9332-3F3BE9844FB5}" dt="2025-02-12T19:35:34.560" v="5" actId="20577"/>
          <ac:spMkLst>
            <pc:docMk/>
            <pc:sldMk cId="516392388" sldId="852"/>
            <ac:spMk id="6" creationId="{C6EF12B5-F27B-3713-4120-FF7BE70585B3}"/>
          </ac:spMkLst>
        </pc:spChg>
      </pc:sldChg>
      <pc:sldChg chg="modSp mod">
        <pc:chgData name="Jamie Jordan" userId="a8765c99-9de1-4d2f-9e76-2977c9c06655" providerId="ADAL" clId="{374356C9-8B05-41C7-9332-3F3BE9844FB5}" dt="2025-02-12T19:35:28.817" v="3" actId="20577"/>
        <pc:sldMkLst>
          <pc:docMk/>
          <pc:sldMk cId="3983228342" sldId="853"/>
        </pc:sldMkLst>
        <pc:spChg chg="mod">
          <ac:chgData name="Jamie Jordan" userId="a8765c99-9de1-4d2f-9e76-2977c9c06655" providerId="ADAL" clId="{374356C9-8B05-41C7-9332-3F3BE9844FB5}" dt="2025-02-12T19:35:28.817" v="3" actId="20577"/>
          <ac:spMkLst>
            <pc:docMk/>
            <pc:sldMk cId="3983228342" sldId="853"/>
            <ac:spMk id="4" creationId="{FCEA0B4A-F1C5-CBF0-DC3D-E982E84A3250}"/>
          </ac:spMkLst>
        </pc:spChg>
      </pc:sldChg>
      <pc:sldChg chg="modSp mod">
        <pc:chgData name="Jamie Jordan" userId="a8765c99-9de1-4d2f-9e76-2977c9c06655" providerId="ADAL" clId="{374356C9-8B05-41C7-9332-3F3BE9844FB5}" dt="2025-02-12T19:49:47.528" v="51" actId="20577"/>
        <pc:sldMkLst>
          <pc:docMk/>
          <pc:sldMk cId="3765992214" sldId="860"/>
        </pc:sldMkLst>
        <pc:spChg chg="mod">
          <ac:chgData name="Jamie Jordan" userId="a8765c99-9de1-4d2f-9e76-2977c9c06655" providerId="ADAL" clId="{374356C9-8B05-41C7-9332-3F3BE9844FB5}" dt="2025-02-12T19:49:47.528" v="51" actId="20577"/>
          <ac:spMkLst>
            <pc:docMk/>
            <pc:sldMk cId="3765992214" sldId="860"/>
            <ac:spMk id="4" creationId="{F8BB6D07-6294-1A93-2812-5494BFE86DA5}"/>
          </ac:spMkLst>
        </pc:spChg>
      </pc:sldChg>
    </pc:docChg>
  </pc:docChgLst>
  <pc:docChgLst>
    <pc:chgData name="Jamie Jordan" userId="a8765c99-9de1-4d2f-9e76-2977c9c06655" providerId="ADAL" clId="{B6043154-833A-43E1-94EF-24B47039C61A}"/>
    <pc:docChg chg="modSld">
      <pc:chgData name="Jamie Jordan" userId="a8765c99-9de1-4d2f-9e76-2977c9c06655" providerId="ADAL" clId="{B6043154-833A-43E1-94EF-24B47039C61A}" dt="2024-11-14T14:24:14.496" v="0" actId="20577"/>
      <pc:docMkLst>
        <pc:docMk/>
      </pc:docMkLst>
      <pc:sldChg chg="modSp mod">
        <pc:chgData name="Jamie Jordan" userId="a8765c99-9de1-4d2f-9e76-2977c9c06655" providerId="ADAL" clId="{B6043154-833A-43E1-94EF-24B47039C61A}" dt="2024-11-14T14:24:14.496" v="0" actId="20577"/>
        <pc:sldMkLst>
          <pc:docMk/>
          <pc:sldMk cId="0" sldId="282"/>
        </pc:sldMkLst>
        <pc:spChg chg="mod">
          <ac:chgData name="Jamie Jordan" userId="a8765c99-9de1-4d2f-9e76-2977c9c06655" providerId="ADAL" clId="{B6043154-833A-43E1-94EF-24B47039C61A}" dt="2024-11-14T14:24:14.496" v="0" actId="20577"/>
          <ac:spMkLst>
            <pc:docMk/>
            <pc:sldMk cId="0" sldId="282"/>
            <ac:spMk id="3" creationId="{00000000-0000-0000-0000-000000000000}"/>
          </ac:spMkLst>
        </pc:spChg>
      </pc:sldChg>
    </pc:docChg>
  </pc:docChgLst>
  <pc:docChgLst>
    <pc:chgData name="Jamie Jordan" userId="a8765c99-9de1-4d2f-9e76-2977c9c06655" providerId="ADAL" clId="{7A053EEB-75E5-4C1F-9586-54C999BC5FC4}"/>
    <pc:docChg chg="custSel modSld">
      <pc:chgData name="Jamie Jordan" userId="a8765c99-9de1-4d2f-9e76-2977c9c06655" providerId="ADAL" clId="{7A053EEB-75E5-4C1F-9586-54C999BC5FC4}" dt="2025-02-11T20:51:11.863" v="466" actId="20577"/>
      <pc:docMkLst>
        <pc:docMk/>
      </pc:docMkLst>
      <pc:sldChg chg="modSp mod">
        <pc:chgData name="Jamie Jordan" userId="a8765c99-9de1-4d2f-9e76-2977c9c06655" providerId="ADAL" clId="{7A053EEB-75E5-4C1F-9586-54C999BC5FC4}" dt="2025-02-11T20:51:11.863" v="466" actId="20577"/>
        <pc:sldMkLst>
          <pc:docMk/>
          <pc:sldMk cId="312158595" sldId="674"/>
        </pc:sldMkLst>
        <pc:spChg chg="mod">
          <ac:chgData name="Jamie Jordan" userId="a8765c99-9de1-4d2f-9e76-2977c9c06655" providerId="ADAL" clId="{7A053EEB-75E5-4C1F-9586-54C999BC5FC4}" dt="2025-02-11T20:51:11.863" v="466" actId="20577"/>
          <ac:spMkLst>
            <pc:docMk/>
            <pc:sldMk cId="312158595" sldId="674"/>
            <ac:spMk id="7" creationId="{00000000-0000-0000-0000-000000000000}"/>
          </ac:spMkLst>
        </pc:spChg>
      </pc:sldChg>
      <pc:sldChg chg="modSp mod">
        <pc:chgData name="Jamie Jordan" userId="a8765c99-9de1-4d2f-9e76-2977c9c06655" providerId="ADAL" clId="{7A053EEB-75E5-4C1F-9586-54C999BC5FC4}" dt="2025-02-11T20:02:47.884" v="223" actId="20577"/>
        <pc:sldMkLst>
          <pc:docMk/>
          <pc:sldMk cId="4288763218" sldId="768"/>
        </pc:sldMkLst>
        <pc:spChg chg="mod">
          <ac:chgData name="Jamie Jordan" userId="a8765c99-9de1-4d2f-9e76-2977c9c06655" providerId="ADAL" clId="{7A053EEB-75E5-4C1F-9586-54C999BC5FC4}" dt="2025-02-11T20:02:47.884" v="223" actId="20577"/>
          <ac:spMkLst>
            <pc:docMk/>
            <pc:sldMk cId="4288763218" sldId="768"/>
            <ac:spMk id="5" creationId="{00000000-0000-0000-0000-000000000000}"/>
          </ac:spMkLst>
        </pc:spChg>
      </pc:sldChg>
      <pc:sldChg chg="modSp mod">
        <pc:chgData name="Jamie Jordan" userId="a8765c99-9de1-4d2f-9e76-2977c9c06655" providerId="ADAL" clId="{7A053EEB-75E5-4C1F-9586-54C999BC5FC4}" dt="2025-02-11T20:01:53.675" v="217" actId="115"/>
        <pc:sldMkLst>
          <pc:docMk/>
          <pc:sldMk cId="1516072649" sldId="837"/>
        </pc:sldMkLst>
        <pc:spChg chg="mod">
          <ac:chgData name="Jamie Jordan" userId="a8765c99-9de1-4d2f-9e76-2977c9c06655" providerId="ADAL" clId="{7A053EEB-75E5-4C1F-9586-54C999BC5FC4}" dt="2025-02-11T20:01:53.675" v="217" actId="115"/>
          <ac:spMkLst>
            <pc:docMk/>
            <pc:sldMk cId="1516072649" sldId="837"/>
            <ac:spMk id="5" creationId="{00000000-0000-0000-0000-000000000000}"/>
          </ac:spMkLst>
        </pc:spChg>
      </pc:sldChg>
      <pc:sldChg chg="modSp mod">
        <pc:chgData name="Jamie Jordan" userId="a8765c99-9de1-4d2f-9e76-2977c9c06655" providerId="ADAL" clId="{7A053EEB-75E5-4C1F-9586-54C999BC5FC4}" dt="2025-02-11T20:21:27.125" v="225" actId="20577"/>
        <pc:sldMkLst>
          <pc:docMk/>
          <pc:sldMk cId="3067638275" sldId="842"/>
        </pc:sldMkLst>
        <pc:spChg chg="mod">
          <ac:chgData name="Jamie Jordan" userId="a8765c99-9de1-4d2f-9e76-2977c9c06655" providerId="ADAL" clId="{7A053EEB-75E5-4C1F-9586-54C999BC5FC4}" dt="2025-02-11T20:21:27.125" v="225" actId="20577"/>
          <ac:spMkLst>
            <pc:docMk/>
            <pc:sldMk cId="3067638275" sldId="842"/>
            <ac:spMk id="4" creationId="{736EE492-41E2-847C-13FF-A39BC516D51F}"/>
          </ac:spMkLst>
        </pc:spChg>
      </pc:sldChg>
      <pc:sldChg chg="modSp mod">
        <pc:chgData name="Jamie Jordan" userId="a8765c99-9de1-4d2f-9e76-2977c9c06655" providerId="ADAL" clId="{7A053EEB-75E5-4C1F-9586-54C999BC5FC4}" dt="2025-02-11T20:22:07.781" v="284" actId="20577"/>
        <pc:sldMkLst>
          <pc:docMk/>
          <pc:sldMk cId="1926762350" sldId="844"/>
        </pc:sldMkLst>
        <pc:spChg chg="mod">
          <ac:chgData name="Jamie Jordan" userId="a8765c99-9de1-4d2f-9e76-2977c9c06655" providerId="ADAL" clId="{7A053EEB-75E5-4C1F-9586-54C999BC5FC4}" dt="2025-02-11T20:22:07.781" v="284" actId="20577"/>
          <ac:spMkLst>
            <pc:docMk/>
            <pc:sldMk cId="1926762350" sldId="844"/>
            <ac:spMk id="6" creationId="{B3B703A2-C6EF-14C9-06EA-8C3439D7F937}"/>
          </ac:spMkLst>
        </pc:spChg>
      </pc:sldChg>
      <pc:sldChg chg="modSp mod">
        <pc:chgData name="Jamie Jordan" userId="a8765c99-9de1-4d2f-9e76-2977c9c06655" providerId="ADAL" clId="{7A053EEB-75E5-4C1F-9586-54C999BC5FC4}" dt="2025-02-11T20:25:16.804" v="425" actId="20577"/>
        <pc:sldMkLst>
          <pc:docMk/>
          <pc:sldMk cId="1450642909" sldId="847"/>
        </pc:sldMkLst>
        <pc:spChg chg="mod">
          <ac:chgData name="Jamie Jordan" userId="a8765c99-9de1-4d2f-9e76-2977c9c06655" providerId="ADAL" clId="{7A053EEB-75E5-4C1F-9586-54C999BC5FC4}" dt="2025-02-11T20:25:16.804" v="425" actId="20577"/>
          <ac:spMkLst>
            <pc:docMk/>
            <pc:sldMk cId="1450642909" sldId="847"/>
            <ac:spMk id="4" creationId="{4340537B-D205-B340-7781-7E47C9FB8AB4}"/>
          </ac:spMkLst>
        </pc:spChg>
      </pc:sldChg>
      <pc:sldChg chg="modSp mod">
        <pc:chgData name="Jamie Jordan" userId="a8765c99-9de1-4d2f-9e76-2977c9c06655" providerId="ADAL" clId="{7A053EEB-75E5-4C1F-9586-54C999BC5FC4}" dt="2025-02-11T20:26:29.963" v="434" actId="20577"/>
        <pc:sldMkLst>
          <pc:docMk/>
          <pc:sldMk cId="714555362" sldId="851"/>
        </pc:sldMkLst>
        <pc:spChg chg="mod">
          <ac:chgData name="Jamie Jordan" userId="a8765c99-9de1-4d2f-9e76-2977c9c06655" providerId="ADAL" clId="{7A053EEB-75E5-4C1F-9586-54C999BC5FC4}" dt="2025-02-11T20:26:29.963" v="434" actId="20577"/>
          <ac:spMkLst>
            <pc:docMk/>
            <pc:sldMk cId="714555362" sldId="851"/>
            <ac:spMk id="4" creationId="{A96C2835-77AD-E5EB-EB07-09E2B26848AB}"/>
          </ac:spMkLst>
        </pc:spChg>
      </pc:sldChg>
    </pc:docChg>
  </pc:docChgLst>
  <pc:docChgLst>
    <pc:chgData name="Jamie Jordan" userId="a8765c99-9de1-4d2f-9e76-2977c9c06655" providerId="ADAL" clId="{D56809D7-F22B-4CDE-9CDF-922B40D41605}"/>
    <pc:docChg chg="custSel modSld">
      <pc:chgData name="Jamie Jordan" userId="a8765c99-9de1-4d2f-9e76-2977c9c06655" providerId="ADAL" clId="{D56809D7-F22B-4CDE-9CDF-922B40D41605}" dt="2025-01-27T19:13:27.954" v="138" actId="20577"/>
      <pc:docMkLst>
        <pc:docMk/>
      </pc:docMkLst>
      <pc:sldChg chg="modSp mod">
        <pc:chgData name="Jamie Jordan" userId="a8765c99-9de1-4d2f-9e76-2977c9c06655" providerId="ADAL" clId="{D56809D7-F22B-4CDE-9CDF-922B40D41605}" dt="2025-01-27T19:13:03.088" v="129" actId="20577"/>
        <pc:sldMkLst>
          <pc:docMk/>
          <pc:sldMk cId="2007616573" sldId="685"/>
        </pc:sldMkLst>
        <pc:spChg chg="mod">
          <ac:chgData name="Jamie Jordan" userId="a8765c99-9de1-4d2f-9e76-2977c9c06655" providerId="ADAL" clId="{D56809D7-F22B-4CDE-9CDF-922B40D41605}" dt="2025-01-27T19:13:03.088" v="129" actId="20577"/>
          <ac:spMkLst>
            <pc:docMk/>
            <pc:sldMk cId="2007616573" sldId="685"/>
            <ac:spMk id="3" creationId="{00000000-0000-0000-0000-000000000000}"/>
          </ac:spMkLst>
        </pc:spChg>
      </pc:sldChg>
      <pc:sldChg chg="modSp mod">
        <pc:chgData name="Jamie Jordan" userId="a8765c99-9de1-4d2f-9e76-2977c9c06655" providerId="ADAL" clId="{D56809D7-F22B-4CDE-9CDF-922B40D41605}" dt="2025-01-27T18:43:09.373" v="48" actId="20577"/>
        <pc:sldMkLst>
          <pc:docMk/>
          <pc:sldMk cId="1351220647" sldId="789"/>
        </pc:sldMkLst>
        <pc:spChg chg="mod">
          <ac:chgData name="Jamie Jordan" userId="a8765c99-9de1-4d2f-9e76-2977c9c06655" providerId="ADAL" clId="{D56809D7-F22B-4CDE-9CDF-922B40D41605}" dt="2025-01-27T18:43:09.373" v="48" actId="20577"/>
          <ac:spMkLst>
            <pc:docMk/>
            <pc:sldMk cId="1351220647" sldId="789"/>
            <ac:spMk id="5" creationId="{00000000-0000-0000-0000-000000000000}"/>
          </ac:spMkLst>
        </pc:spChg>
      </pc:sldChg>
      <pc:sldChg chg="modSp mod">
        <pc:chgData name="Jamie Jordan" userId="a8765c99-9de1-4d2f-9e76-2977c9c06655" providerId="ADAL" clId="{D56809D7-F22B-4CDE-9CDF-922B40D41605}" dt="2025-01-27T18:36:53.946" v="3" actId="20577"/>
        <pc:sldMkLst>
          <pc:docMk/>
          <pc:sldMk cId="2803036747" sldId="801"/>
        </pc:sldMkLst>
        <pc:spChg chg="mod">
          <ac:chgData name="Jamie Jordan" userId="a8765c99-9de1-4d2f-9e76-2977c9c06655" providerId="ADAL" clId="{D56809D7-F22B-4CDE-9CDF-922B40D41605}" dt="2025-01-27T18:36:53.946" v="3" actId="20577"/>
          <ac:spMkLst>
            <pc:docMk/>
            <pc:sldMk cId="2803036747" sldId="801"/>
            <ac:spMk id="3" creationId="{00000000-0000-0000-0000-000000000000}"/>
          </ac:spMkLst>
        </pc:spChg>
      </pc:sldChg>
      <pc:sldChg chg="modSp mod">
        <pc:chgData name="Jamie Jordan" userId="a8765c99-9de1-4d2f-9e76-2977c9c06655" providerId="ADAL" clId="{D56809D7-F22B-4CDE-9CDF-922B40D41605}" dt="2025-01-27T18:37:09.822" v="5" actId="20577"/>
        <pc:sldMkLst>
          <pc:docMk/>
          <pc:sldMk cId="3994295884" sldId="845"/>
        </pc:sldMkLst>
        <pc:spChg chg="mod">
          <ac:chgData name="Jamie Jordan" userId="a8765c99-9de1-4d2f-9e76-2977c9c06655" providerId="ADAL" clId="{D56809D7-F22B-4CDE-9CDF-922B40D41605}" dt="2025-01-27T18:37:09.822" v="5" actId="20577"/>
          <ac:spMkLst>
            <pc:docMk/>
            <pc:sldMk cId="3994295884" sldId="845"/>
            <ac:spMk id="4" creationId="{78706ED6-2A6F-B64C-DA75-CB21111368A6}"/>
          </ac:spMkLst>
        </pc:spChg>
      </pc:sldChg>
      <pc:sldChg chg="modSp mod">
        <pc:chgData name="Jamie Jordan" userId="a8765c99-9de1-4d2f-9e76-2977c9c06655" providerId="ADAL" clId="{D56809D7-F22B-4CDE-9CDF-922B40D41605}" dt="2025-01-27T18:37:36.882" v="8" actId="20577"/>
        <pc:sldMkLst>
          <pc:docMk/>
          <pc:sldMk cId="246976025" sldId="846"/>
        </pc:sldMkLst>
        <pc:spChg chg="mod">
          <ac:chgData name="Jamie Jordan" userId="a8765c99-9de1-4d2f-9e76-2977c9c06655" providerId="ADAL" clId="{D56809D7-F22B-4CDE-9CDF-922B40D41605}" dt="2025-01-27T18:37:36.882" v="8" actId="20577"/>
          <ac:spMkLst>
            <pc:docMk/>
            <pc:sldMk cId="246976025" sldId="846"/>
            <ac:spMk id="4" creationId="{D651C53F-3410-7C78-62A8-337CEDC684A7}"/>
          </ac:spMkLst>
        </pc:spChg>
      </pc:sldChg>
      <pc:sldChg chg="modSp mod">
        <pc:chgData name="Jamie Jordan" userId="a8765c99-9de1-4d2f-9e76-2977c9c06655" providerId="ADAL" clId="{D56809D7-F22B-4CDE-9CDF-922B40D41605}" dt="2025-01-27T18:42:17.430" v="26" actId="20577"/>
        <pc:sldMkLst>
          <pc:docMk/>
          <pc:sldMk cId="714555362" sldId="851"/>
        </pc:sldMkLst>
        <pc:spChg chg="mod">
          <ac:chgData name="Jamie Jordan" userId="a8765c99-9de1-4d2f-9e76-2977c9c06655" providerId="ADAL" clId="{D56809D7-F22B-4CDE-9CDF-922B40D41605}" dt="2025-01-27T18:42:17.430" v="26" actId="20577"/>
          <ac:spMkLst>
            <pc:docMk/>
            <pc:sldMk cId="714555362" sldId="851"/>
            <ac:spMk id="4" creationId="{A96C2835-77AD-E5EB-EB07-09E2B26848AB}"/>
          </ac:spMkLst>
        </pc:spChg>
      </pc:sldChg>
      <pc:sldChg chg="modSp mod">
        <pc:chgData name="Jamie Jordan" userId="a8765c99-9de1-4d2f-9e76-2977c9c06655" providerId="ADAL" clId="{D56809D7-F22B-4CDE-9CDF-922B40D41605}" dt="2025-01-27T19:02:02.435" v="108" actId="20577"/>
        <pc:sldMkLst>
          <pc:docMk/>
          <pc:sldMk cId="650452106" sldId="855"/>
        </pc:sldMkLst>
        <pc:spChg chg="mod">
          <ac:chgData name="Jamie Jordan" userId="a8765c99-9de1-4d2f-9e76-2977c9c06655" providerId="ADAL" clId="{D56809D7-F22B-4CDE-9CDF-922B40D41605}" dt="2025-01-27T19:02:02.435" v="108" actId="20577"/>
          <ac:spMkLst>
            <pc:docMk/>
            <pc:sldMk cId="650452106" sldId="855"/>
            <ac:spMk id="4" creationId="{A159FBFE-51AD-A871-361E-42AC2E718709}"/>
          </ac:spMkLst>
        </pc:spChg>
      </pc:sldChg>
      <pc:sldChg chg="modSp mod">
        <pc:chgData name="Jamie Jordan" userId="a8765c99-9de1-4d2f-9e76-2977c9c06655" providerId="ADAL" clId="{D56809D7-F22B-4CDE-9CDF-922B40D41605}" dt="2025-01-27T19:13:27.954" v="138" actId="20577"/>
        <pc:sldMkLst>
          <pc:docMk/>
          <pc:sldMk cId="80776200" sldId="859"/>
        </pc:sldMkLst>
        <pc:spChg chg="mod">
          <ac:chgData name="Jamie Jordan" userId="a8765c99-9de1-4d2f-9e76-2977c9c06655" providerId="ADAL" clId="{D56809D7-F22B-4CDE-9CDF-922B40D41605}" dt="2025-01-27T19:13:27.954" v="138" actId="20577"/>
          <ac:spMkLst>
            <pc:docMk/>
            <pc:sldMk cId="80776200" sldId="859"/>
            <ac:spMk id="4" creationId="{634410B6-44E0-36D2-9DA7-0878854FD5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50" tIns="46576" rIns="93150" bIns="46576" rtlCol="0"/>
          <a:lstStyle>
            <a:lvl1pPr algn="r">
              <a:defRPr sz="1200"/>
            </a:lvl1pPr>
          </a:lstStyle>
          <a:p>
            <a:fld id="{E3BC2AD1-FFDC-45CB-B94F-5A2FB1536A95}" type="datetimeFigureOut">
              <a:rPr lang="en-US" smtClean="0"/>
              <a:pPr/>
              <a:t>2/12/2025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0" tIns="46576" rIns="93150" bIns="46576" rtlCol="0" anchor="b"/>
          <a:lstStyle>
            <a:lvl1pPr algn="r">
              <a:defRPr sz="1200"/>
            </a:lvl1pPr>
          </a:lstStyle>
          <a:p>
            <a:fld id="{864D48CD-C925-4A46-92D5-5B43EE7FEF9D}" type="slidenum">
              <a:rPr lang="en-US" smtClean="0"/>
              <a:pPr/>
              <a:t>‹#›</a:t>
            </a:fld>
            <a:endParaRPr lang="en-US" dirty="0"/>
          </a:p>
        </p:txBody>
      </p:sp>
    </p:spTree>
    <p:extLst>
      <p:ext uri="{BB962C8B-B14F-4D97-AF65-F5344CB8AC3E}">
        <p14:creationId xmlns:p14="http://schemas.microsoft.com/office/powerpoint/2010/main" val="428848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0" tIns="46576" rIns="93150" bIns="46576" rtlCol="0"/>
          <a:lstStyle>
            <a:lvl1pPr algn="r">
              <a:defRPr sz="1200"/>
            </a:lvl1pPr>
          </a:lstStyle>
          <a:p>
            <a:fld id="{A3AB6C36-B488-4756-B591-B58A1CBAA442}" type="datetimeFigureOut">
              <a:rPr lang="en-US" smtClean="0"/>
              <a:pPr/>
              <a:t>2/12/2025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0" tIns="46576" rIns="93150" bIns="465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0" tIns="46576" rIns="93150" bIns="46576" rtlCol="0" anchor="b"/>
          <a:lstStyle>
            <a:lvl1pPr algn="r">
              <a:defRPr sz="1200"/>
            </a:lvl1pPr>
          </a:lstStyle>
          <a:p>
            <a:fld id="{FD51A186-6928-496E-BE35-B3A83F47A88A}" type="slidenum">
              <a:rPr lang="en-US" smtClean="0"/>
              <a:pPr/>
              <a:t>‹#›</a:t>
            </a:fld>
            <a:endParaRPr lang="en-US" dirty="0"/>
          </a:p>
        </p:txBody>
      </p:sp>
    </p:spTree>
    <p:extLst>
      <p:ext uri="{BB962C8B-B14F-4D97-AF65-F5344CB8AC3E}">
        <p14:creationId xmlns:p14="http://schemas.microsoft.com/office/powerpoint/2010/main" val="194343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1</a:t>
            </a:fld>
            <a:endParaRPr lang="en-US" dirty="0"/>
          </a:p>
        </p:txBody>
      </p:sp>
    </p:spTree>
    <p:extLst>
      <p:ext uri="{BB962C8B-B14F-4D97-AF65-F5344CB8AC3E}">
        <p14:creationId xmlns:p14="http://schemas.microsoft.com/office/powerpoint/2010/main" val="28696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10</a:t>
            </a:fld>
            <a:endParaRPr lang="en-US" dirty="0"/>
          </a:p>
        </p:txBody>
      </p:sp>
    </p:spTree>
    <p:extLst>
      <p:ext uri="{BB962C8B-B14F-4D97-AF65-F5344CB8AC3E}">
        <p14:creationId xmlns:p14="http://schemas.microsoft.com/office/powerpoint/2010/main" val="197256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11</a:t>
            </a:fld>
            <a:endParaRPr lang="en-US" dirty="0"/>
          </a:p>
        </p:txBody>
      </p:sp>
    </p:spTree>
    <p:extLst>
      <p:ext uri="{BB962C8B-B14F-4D97-AF65-F5344CB8AC3E}">
        <p14:creationId xmlns:p14="http://schemas.microsoft.com/office/powerpoint/2010/main" val="273053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12</a:t>
            </a:fld>
            <a:endParaRPr lang="en-US" dirty="0"/>
          </a:p>
        </p:txBody>
      </p:sp>
    </p:spTree>
    <p:extLst>
      <p:ext uri="{BB962C8B-B14F-4D97-AF65-F5344CB8AC3E}">
        <p14:creationId xmlns:p14="http://schemas.microsoft.com/office/powerpoint/2010/main" val="347750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13</a:t>
            </a:fld>
            <a:endParaRPr lang="en-US" dirty="0"/>
          </a:p>
        </p:txBody>
      </p:sp>
    </p:spTree>
    <p:extLst>
      <p:ext uri="{BB962C8B-B14F-4D97-AF65-F5344CB8AC3E}">
        <p14:creationId xmlns:p14="http://schemas.microsoft.com/office/powerpoint/2010/main" val="273413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14</a:t>
            </a:fld>
            <a:endParaRPr lang="en-US" dirty="0"/>
          </a:p>
        </p:txBody>
      </p:sp>
    </p:spTree>
    <p:extLst>
      <p:ext uri="{BB962C8B-B14F-4D97-AF65-F5344CB8AC3E}">
        <p14:creationId xmlns:p14="http://schemas.microsoft.com/office/powerpoint/2010/main" val="427324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15</a:t>
            </a:fld>
            <a:endParaRPr lang="en-US" dirty="0"/>
          </a:p>
        </p:txBody>
      </p:sp>
    </p:spTree>
    <p:extLst>
      <p:ext uri="{BB962C8B-B14F-4D97-AF65-F5344CB8AC3E}">
        <p14:creationId xmlns:p14="http://schemas.microsoft.com/office/powerpoint/2010/main" val="2906181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16</a:t>
            </a:fld>
            <a:endParaRPr lang="en-US" dirty="0"/>
          </a:p>
        </p:txBody>
      </p:sp>
    </p:spTree>
    <p:extLst>
      <p:ext uri="{BB962C8B-B14F-4D97-AF65-F5344CB8AC3E}">
        <p14:creationId xmlns:p14="http://schemas.microsoft.com/office/powerpoint/2010/main" val="2584889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17</a:t>
            </a:fld>
            <a:endParaRPr lang="en-US" dirty="0"/>
          </a:p>
        </p:txBody>
      </p:sp>
    </p:spTree>
    <p:extLst>
      <p:ext uri="{BB962C8B-B14F-4D97-AF65-F5344CB8AC3E}">
        <p14:creationId xmlns:p14="http://schemas.microsoft.com/office/powerpoint/2010/main" val="3951579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18</a:t>
            </a:fld>
            <a:endParaRPr lang="en-US" dirty="0"/>
          </a:p>
        </p:txBody>
      </p:sp>
    </p:spTree>
    <p:extLst>
      <p:ext uri="{BB962C8B-B14F-4D97-AF65-F5344CB8AC3E}">
        <p14:creationId xmlns:p14="http://schemas.microsoft.com/office/powerpoint/2010/main" val="2597646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19</a:t>
            </a:fld>
            <a:endParaRPr lang="en-US" dirty="0"/>
          </a:p>
        </p:txBody>
      </p:sp>
    </p:spTree>
    <p:extLst>
      <p:ext uri="{BB962C8B-B14F-4D97-AF65-F5344CB8AC3E}">
        <p14:creationId xmlns:p14="http://schemas.microsoft.com/office/powerpoint/2010/main" val="197422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2</a:t>
            </a:fld>
            <a:endParaRPr lang="en-US" dirty="0"/>
          </a:p>
        </p:txBody>
      </p:sp>
    </p:spTree>
    <p:extLst>
      <p:ext uri="{BB962C8B-B14F-4D97-AF65-F5344CB8AC3E}">
        <p14:creationId xmlns:p14="http://schemas.microsoft.com/office/powerpoint/2010/main" val="198776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20</a:t>
            </a:fld>
            <a:endParaRPr lang="en-US" dirty="0"/>
          </a:p>
        </p:txBody>
      </p:sp>
    </p:spTree>
    <p:extLst>
      <p:ext uri="{BB962C8B-B14F-4D97-AF65-F5344CB8AC3E}">
        <p14:creationId xmlns:p14="http://schemas.microsoft.com/office/powerpoint/2010/main" val="3482363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21</a:t>
            </a:fld>
            <a:endParaRPr lang="en-US" dirty="0"/>
          </a:p>
        </p:txBody>
      </p:sp>
    </p:spTree>
    <p:extLst>
      <p:ext uri="{BB962C8B-B14F-4D97-AF65-F5344CB8AC3E}">
        <p14:creationId xmlns:p14="http://schemas.microsoft.com/office/powerpoint/2010/main" val="158268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22</a:t>
            </a:fld>
            <a:endParaRPr lang="en-US" dirty="0"/>
          </a:p>
        </p:txBody>
      </p:sp>
    </p:spTree>
    <p:extLst>
      <p:ext uri="{BB962C8B-B14F-4D97-AF65-F5344CB8AC3E}">
        <p14:creationId xmlns:p14="http://schemas.microsoft.com/office/powerpoint/2010/main" val="3699946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28</a:t>
            </a:fld>
            <a:endParaRPr lang="en-US" dirty="0"/>
          </a:p>
        </p:txBody>
      </p:sp>
    </p:spTree>
    <p:extLst>
      <p:ext uri="{BB962C8B-B14F-4D97-AF65-F5344CB8AC3E}">
        <p14:creationId xmlns:p14="http://schemas.microsoft.com/office/powerpoint/2010/main" val="584494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36</a:t>
            </a:fld>
            <a:endParaRPr lang="en-US" dirty="0"/>
          </a:p>
        </p:txBody>
      </p:sp>
    </p:spTree>
    <p:extLst>
      <p:ext uri="{BB962C8B-B14F-4D97-AF65-F5344CB8AC3E}">
        <p14:creationId xmlns:p14="http://schemas.microsoft.com/office/powerpoint/2010/main" val="106352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38</a:t>
            </a:fld>
            <a:endParaRPr lang="en-US" dirty="0"/>
          </a:p>
        </p:txBody>
      </p:sp>
    </p:spTree>
    <p:extLst>
      <p:ext uri="{BB962C8B-B14F-4D97-AF65-F5344CB8AC3E}">
        <p14:creationId xmlns:p14="http://schemas.microsoft.com/office/powerpoint/2010/main" val="664250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40</a:t>
            </a:fld>
            <a:endParaRPr lang="en-US" dirty="0"/>
          </a:p>
        </p:txBody>
      </p:sp>
    </p:spTree>
    <p:extLst>
      <p:ext uri="{BB962C8B-B14F-4D97-AF65-F5344CB8AC3E}">
        <p14:creationId xmlns:p14="http://schemas.microsoft.com/office/powerpoint/2010/main" val="2476887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41</a:t>
            </a:fld>
            <a:endParaRPr lang="en-US" dirty="0"/>
          </a:p>
        </p:txBody>
      </p:sp>
    </p:spTree>
    <p:extLst>
      <p:ext uri="{BB962C8B-B14F-4D97-AF65-F5344CB8AC3E}">
        <p14:creationId xmlns:p14="http://schemas.microsoft.com/office/powerpoint/2010/main" val="3740262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solidFill>
            <a:srgbClr val="4F81BD"/>
          </a:solidFill>
          <a:ln w="25557">
            <a:solidFill>
              <a:srgbClr val="385D8A"/>
            </a:solidFill>
            <a:miter lim="800000"/>
            <a:headEnd/>
            <a:tailEnd/>
          </a:ln>
        </p:spPr>
      </p:sp>
      <p:sp>
        <p:nvSpPr>
          <p:cNvPr id="210947" name="Notes Placeholder 2"/>
          <p:cNvSpPr txBox="1">
            <a:spLocks noGrp="1"/>
          </p:cNvSpPr>
          <p:nvPr>
            <p:ph type="body" sz="quarter" idx="1"/>
          </p:nvPr>
        </p:nvSpPr>
        <p:spPr bwMode="auto">
          <a:xfrm>
            <a:off x="745464" y="4625144"/>
            <a:ext cx="5957623" cy="4383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1062904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43</a:t>
            </a:fld>
            <a:endParaRPr lang="en-US" dirty="0"/>
          </a:p>
        </p:txBody>
      </p:sp>
    </p:spTree>
    <p:extLst>
      <p:ext uri="{BB962C8B-B14F-4D97-AF65-F5344CB8AC3E}">
        <p14:creationId xmlns:p14="http://schemas.microsoft.com/office/powerpoint/2010/main" val="135389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3</a:t>
            </a:fld>
            <a:endParaRPr lang="en-US" dirty="0"/>
          </a:p>
        </p:txBody>
      </p:sp>
    </p:spTree>
    <p:extLst>
      <p:ext uri="{BB962C8B-B14F-4D97-AF65-F5344CB8AC3E}">
        <p14:creationId xmlns:p14="http://schemas.microsoft.com/office/powerpoint/2010/main" val="3721141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44</a:t>
            </a:fld>
            <a:endParaRPr lang="en-US" dirty="0"/>
          </a:p>
        </p:txBody>
      </p:sp>
    </p:spTree>
    <p:extLst>
      <p:ext uri="{BB962C8B-B14F-4D97-AF65-F5344CB8AC3E}">
        <p14:creationId xmlns:p14="http://schemas.microsoft.com/office/powerpoint/2010/main" val="790674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solidFill>
            <a:srgbClr val="4F81BD"/>
          </a:solidFill>
          <a:ln w="25557">
            <a:solidFill>
              <a:srgbClr val="385D8A"/>
            </a:solidFill>
            <a:miter lim="800000"/>
            <a:headEnd/>
            <a:tailEnd/>
          </a:ln>
        </p:spPr>
      </p:sp>
      <p:sp>
        <p:nvSpPr>
          <p:cNvPr id="210947" name="Notes Placeholder 2"/>
          <p:cNvSpPr txBox="1">
            <a:spLocks noGrp="1"/>
          </p:cNvSpPr>
          <p:nvPr>
            <p:ph type="body" sz="quarter" idx="1"/>
          </p:nvPr>
        </p:nvSpPr>
        <p:spPr bwMode="auto">
          <a:xfrm>
            <a:off x="745464" y="4625144"/>
            <a:ext cx="5957623" cy="4383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2188338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solidFill>
            <a:srgbClr val="4F81BD"/>
          </a:solidFill>
          <a:ln w="25557">
            <a:solidFill>
              <a:srgbClr val="385D8A"/>
            </a:solidFill>
            <a:miter lim="800000"/>
            <a:headEnd/>
            <a:tailEnd/>
          </a:ln>
        </p:spPr>
      </p:sp>
      <p:sp>
        <p:nvSpPr>
          <p:cNvPr id="210947" name="Notes Placeholder 2"/>
          <p:cNvSpPr txBox="1">
            <a:spLocks noGrp="1"/>
          </p:cNvSpPr>
          <p:nvPr>
            <p:ph type="body" sz="quarter" idx="1"/>
          </p:nvPr>
        </p:nvSpPr>
        <p:spPr bwMode="auto">
          <a:xfrm>
            <a:off x="745464" y="4625144"/>
            <a:ext cx="5957623" cy="4383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1773327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solidFill>
            <a:srgbClr val="4F81BD"/>
          </a:solidFill>
          <a:ln w="25557">
            <a:solidFill>
              <a:srgbClr val="385D8A"/>
            </a:solidFill>
            <a:miter lim="800000"/>
            <a:headEnd/>
            <a:tailEnd/>
          </a:ln>
        </p:spPr>
      </p:sp>
      <p:sp>
        <p:nvSpPr>
          <p:cNvPr id="210947" name="Notes Placeholder 2"/>
          <p:cNvSpPr txBox="1">
            <a:spLocks noGrp="1"/>
          </p:cNvSpPr>
          <p:nvPr>
            <p:ph type="body" sz="quarter" idx="1"/>
          </p:nvPr>
        </p:nvSpPr>
        <p:spPr bwMode="auto">
          <a:xfrm>
            <a:off x="745464" y="4625144"/>
            <a:ext cx="5957623" cy="4383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39979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solidFill>
            <a:srgbClr val="4F81BD"/>
          </a:solidFill>
          <a:ln w="25557">
            <a:solidFill>
              <a:srgbClr val="385D8A"/>
            </a:solidFill>
            <a:miter lim="800000"/>
            <a:headEnd/>
            <a:tailEnd/>
          </a:ln>
        </p:spPr>
      </p:sp>
      <p:sp>
        <p:nvSpPr>
          <p:cNvPr id="210947" name="Notes Placeholder 2"/>
          <p:cNvSpPr txBox="1">
            <a:spLocks noGrp="1"/>
          </p:cNvSpPr>
          <p:nvPr>
            <p:ph type="body" sz="quarter" idx="1"/>
          </p:nvPr>
        </p:nvSpPr>
        <p:spPr bwMode="auto">
          <a:xfrm>
            <a:off x="745464" y="4625144"/>
            <a:ext cx="5957623" cy="4383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903754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solidFill>
            <a:srgbClr val="4F81BD"/>
          </a:solidFill>
          <a:ln w="25557">
            <a:solidFill>
              <a:srgbClr val="385D8A"/>
            </a:solidFill>
            <a:miter lim="800000"/>
            <a:headEnd/>
            <a:tailEnd/>
          </a:ln>
        </p:spPr>
      </p:sp>
      <p:sp>
        <p:nvSpPr>
          <p:cNvPr id="210947" name="Notes Placeholder 2"/>
          <p:cNvSpPr txBox="1">
            <a:spLocks noGrp="1"/>
          </p:cNvSpPr>
          <p:nvPr>
            <p:ph type="body" sz="quarter" idx="1"/>
          </p:nvPr>
        </p:nvSpPr>
        <p:spPr bwMode="auto">
          <a:xfrm>
            <a:off x="745464" y="4625144"/>
            <a:ext cx="5957623" cy="4383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1376136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solidFill>
            <a:srgbClr val="4F81BD"/>
          </a:solidFill>
          <a:ln w="25557">
            <a:solidFill>
              <a:srgbClr val="385D8A"/>
            </a:solidFill>
            <a:miter lim="800000"/>
            <a:headEnd/>
            <a:tailEnd/>
          </a:ln>
        </p:spPr>
      </p:sp>
      <p:sp>
        <p:nvSpPr>
          <p:cNvPr id="210947" name="Notes Placeholder 2"/>
          <p:cNvSpPr txBox="1">
            <a:spLocks noGrp="1"/>
          </p:cNvSpPr>
          <p:nvPr>
            <p:ph type="body" sz="quarter" idx="1"/>
          </p:nvPr>
        </p:nvSpPr>
        <p:spPr bwMode="auto">
          <a:xfrm>
            <a:off x="745464" y="4625144"/>
            <a:ext cx="5957623" cy="4383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3604460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solidFill>
            <a:srgbClr val="4F81BD"/>
          </a:solidFill>
          <a:ln w="25557">
            <a:solidFill>
              <a:srgbClr val="385D8A"/>
            </a:solidFill>
            <a:miter lim="800000"/>
            <a:headEnd/>
            <a:tailEnd/>
          </a:ln>
        </p:spPr>
      </p:sp>
      <p:sp>
        <p:nvSpPr>
          <p:cNvPr id="210947" name="Notes Placeholder 2"/>
          <p:cNvSpPr txBox="1">
            <a:spLocks noGrp="1"/>
          </p:cNvSpPr>
          <p:nvPr>
            <p:ph type="body" sz="quarter" idx="1"/>
          </p:nvPr>
        </p:nvSpPr>
        <p:spPr bwMode="auto">
          <a:xfrm>
            <a:off x="745464" y="4625144"/>
            <a:ext cx="5957623" cy="4383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3348396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solidFill>
            <a:srgbClr val="4F81BD"/>
          </a:solidFill>
          <a:ln w="25557">
            <a:solidFill>
              <a:srgbClr val="385D8A"/>
            </a:solidFill>
            <a:miter lim="800000"/>
            <a:headEnd/>
            <a:tailEnd/>
          </a:ln>
        </p:spPr>
      </p:sp>
      <p:sp>
        <p:nvSpPr>
          <p:cNvPr id="210947" name="Notes Placeholder 2"/>
          <p:cNvSpPr txBox="1">
            <a:spLocks noGrp="1"/>
          </p:cNvSpPr>
          <p:nvPr>
            <p:ph type="body" sz="quarter" idx="1"/>
          </p:nvPr>
        </p:nvSpPr>
        <p:spPr bwMode="auto">
          <a:xfrm>
            <a:off x="745464" y="4625144"/>
            <a:ext cx="5957623" cy="4383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859686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solidFill>
            <a:srgbClr val="4F81BD"/>
          </a:solidFill>
          <a:ln w="25557">
            <a:solidFill>
              <a:srgbClr val="385D8A"/>
            </a:solidFill>
            <a:miter lim="800000"/>
            <a:headEnd/>
            <a:tailEnd/>
          </a:ln>
        </p:spPr>
      </p:sp>
      <p:sp>
        <p:nvSpPr>
          <p:cNvPr id="210947" name="Notes Placeholder 2"/>
          <p:cNvSpPr txBox="1">
            <a:spLocks noGrp="1"/>
          </p:cNvSpPr>
          <p:nvPr>
            <p:ph type="body" sz="quarter" idx="1"/>
          </p:nvPr>
        </p:nvSpPr>
        <p:spPr bwMode="auto">
          <a:xfrm>
            <a:off x="745464" y="4625144"/>
            <a:ext cx="5957623" cy="4383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94273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4</a:t>
            </a:fld>
            <a:endParaRPr lang="en-US" dirty="0"/>
          </a:p>
        </p:txBody>
      </p:sp>
    </p:spTree>
    <p:extLst>
      <p:ext uri="{BB962C8B-B14F-4D97-AF65-F5344CB8AC3E}">
        <p14:creationId xmlns:p14="http://schemas.microsoft.com/office/powerpoint/2010/main" val="1918227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54</a:t>
            </a:fld>
            <a:endParaRPr lang="en-US" dirty="0"/>
          </a:p>
        </p:txBody>
      </p:sp>
    </p:spTree>
    <p:extLst>
      <p:ext uri="{BB962C8B-B14F-4D97-AF65-F5344CB8AC3E}">
        <p14:creationId xmlns:p14="http://schemas.microsoft.com/office/powerpoint/2010/main" val="4269993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60</a:t>
            </a:fld>
            <a:endParaRPr lang="en-US" dirty="0"/>
          </a:p>
        </p:txBody>
      </p:sp>
    </p:spTree>
    <p:extLst>
      <p:ext uri="{BB962C8B-B14F-4D97-AF65-F5344CB8AC3E}">
        <p14:creationId xmlns:p14="http://schemas.microsoft.com/office/powerpoint/2010/main" val="3392583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61</a:t>
            </a:fld>
            <a:endParaRPr lang="en-US" dirty="0"/>
          </a:p>
        </p:txBody>
      </p:sp>
    </p:spTree>
    <p:extLst>
      <p:ext uri="{BB962C8B-B14F-4D97-AF65-F5344CB8AC3E}">
        <p14:creationId xmlns:p14="http://schemas.microsoft.com/office/powerpoint/2010/main" val="2004405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62</a:t>
            </a:fld>
            <a:endParaRPr lang="en-US" dirty="0"/>
          </a:p>
        </p:txBody>
      </p:sp>
    </p:spTree>
    <p:extLst>
      <p:ext uri="{BB962C8B-B14F-4D97-AF65-F5344CB8AC3E}">
        <p14:creationId xmlns:p14="http://schemas.microsoft.com/office/powerpoint/2010/main" val="3309830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63</a:t>
            </a:fld>
            <a:endParaRPr lang="en-US" dirty="0"/>
          </a:p>
        </p:txBody>
      </p:sp>
    </p:spTree>
    <p:extLst>
      <p:ext uri="{BB962C8B-B14F-4D97-AF65-F5344CB8AC3E}">
        <p14:creationId xmlns:p14="http://schemas.microsoft.com/office/powerpoint/2010/main" val="878188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64</a:t>
            </a:fld>
            <a:endParaRPr lang="en-US" dirty="0"/>
          </a:p>
        </p:txBody>
      </p:sp>
    </p:spTree>
    <p:extLst>
      <p:ext uri="{BB962C8B-B14F-4D97-AF65-F5344CB8AC3E}">
        <p14:creationId xmlns:p14="http://schemas.microsoft.com/office/powerpoint/2010/main" val="38153501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65</a:t>
            </a:fld>
            <a:endParaRPr lang="en-US" dirty="0"/>
          </a:p>
        </p:txBody>
      </p:sp>
    </p:spTree>
    <p:extLst>
      <p:ext uri="{BB962C8B-B14F-4D97-AF65-F5344CB8AC3E}">
        <p14:creationId xmlns:p14="http://schemas.microsoft.com/office/powerpoint/2010/main" val="23144511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66</a:t>
            </a:fld>
            <a:endParaRPr lang="en-US" dirty="0"/>
          </a:p>
        </p:txBody>
      </p:sp>
    </p:spTree>
    <p:extLst>
      <p:ext uri="{BB962C8B-B14F-4D97-AF65-F5344CB8AC3E}">
        <p14:creationId xmlns:p14="http://schemas.microsoft.com/office/powerpoint/2010/main" val="1504336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67</a:t>
            </a:fld>
            <a:endParaRPr lang="en-US" dirty="0"/>
          </a:p>
        </p:txBody>
      </p:sp>
    </p:spTree>
    <p:extLst>
      <p:ext uri="{BB962C8B-B14F-4D97-AF65-F5344CB8AC3E}">
        <p14:creationId xmlns:p14="http://schemas.microsoft.com/office/powerpoint/2010/main" val="1607703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68</a:t>
            </a:fld>
            <a:endParaRPr lang="en-US" dirty="0"/>
          </a:p>
        </p:txBody>
      </p:sp>
    </p:spTree>
    <p:extLst>
      <p:ext uri="{BB962C8B-B14F-4D97-AF65-F5344CB8AC3E}">
        <p14:creationId xmlns:p14="http://schemas.microsoft.com/office/powerpoint/2010/main" val="406695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5</a:t>
            </a:fld>
            <a:endParaRPr lang="en-US" dirty="0"/>
          </a:p>
        </p:txBody>
      </p:sp>
    </p:spTree>
    <p:extLst>
      <p:ext uri="{BB962C8B-B14F-4D97-AF65-F5344CB8AC3E}">
        <p14:creationId xmlns:p14="http://schemas.microsoft.com/office/powerpoint/2010/main" val="18846006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69</a:t>
            </a:fld>
            <a:endParaRPr lang="en-US" dirty="0"/>
          </a:p>
        </p:txBody>
      </p:sp>
    </p:spTree>
    <p:extLst>
      <p:ext uri="{BB962C8B-B14F-4D97-AF65-F5344CB8AC3E}">
        <p14:creationId xmlns:p14="http://schemas.microsoft.com/office/powerpoint/2010/main" val="352068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70</a:t>
            </a:fld>
            <a:endParaRPr lang="en-US" dirty="0"/>
          </a:p>
        </p:txBody>
      </p:sp>
    </p:spTree>
    <p:extLst>
      <p:ext uri="{BB962C8B-B14F-4D97-AF65-F5344CB8AC3E}">
        <p14:creationId xmlns:p14="http://schemas.microsoft.com/office/powerpoint/2010/main" val="9274295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1A186-6928-496E-BE35-B3A83F47A88A}" type="slidenum">
              <a:rPr lang="en-US" smtClean="0"/>
              <a:pPr/>
              <a:t>74</a:t>
            </a:fld>
            <a:endParaRPr lang="en-US" dirty="0"/>
          </a:p>
        </p:txBody>
      </p:sp>
    </p:spTree>
    <p:extLst>
      <p:ext uri="{BB962C8B-B14F-4D97-AF65-F5344CB8AC3E}">
        <p14:creationId xmlns:p14="http://schemas.microsoft.com/office/powerpoint/2010/main" val="99264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2151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7</a:t>
            </a:fld>
            <a:endParaRPr lang="en-US" dirty="0"/>
          </a:p>
        </p:txBody>
      </p:sp>
    </p:spTree>
    <p:extLst>
      <p:ext uri="{BB962C8B-B14F-4D97-AF65-F5344CB8AC3E}">
        <p14:creationId xmlns:p14="http://schemas.microsoft.com/office/powerpoint/2010/main" val="181134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8</a:t>
            </a:fld>
            <a:endParaRPr lang="en-US" dirty="0"/>
          </a:p>
        </p:txBody>
      </p:sp>
    </p:spTree>
    <p:extLst>
      <p:ext uri="{BB962C8B-B14F-4D97-AF65-F5344CB8AC3E}">
        <p14:creationId xmlns:p14="http://schemas.microsoft.com/office/powerpoint/2010/main" val="324518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D51A186-6928-496E-BE35-B3A83F47A88A}" type="slidenum">
              <a:rPr lang="en-US" smtClean="0"/>
              <a:pPr/>
              <a:t>9</a:t>
            </a:fld>
            <a:endParaRPr lang="en-US" dirty="0"/>
          </a:p>
        </p:txBody>
      </p:sp>
    </p:spTree>
    <p:extLst>
      <p:ext uri="{BB962C8B-B14F-4D97-AF65-F5344CB8AC3E}">
        <p14:creationId xmlns:p14="http://schemas.microsoft.com/office/powerpoint/2010/main" val="162416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64D0776-C584-4C3D-992C-70663DE39BEF}" type="datetime1">
              <a:rPr lang="en-US" smtClean="0"/>
              <a:t>2/12/2025</a:t>
            </a:fld>
            <a:endParaRPr lang="en-US" dirty="0"/>
          </a:p>
        </p:txBody>
      </p:sp>
      <p:sp>
        <p:nvSpPr>
          <p:cNvPr id="17" name="Footer Placeholder 16"/>
          <p:cNvSpPr>
            <a:spLocks noGrp="1"/>
          </p:cNvSpPr>
          <p:nvPr>
            <p:ph type="ftr" sz="quarter" idx="11"/>
          </p:nvPr>
        </p:nvSpPr>
        <p:spPr/>
        <p:txBody>
          <a:bodyPr/>
          <a:lstStyle/>
          <a:p>
            <a:r>
              <a:rPr lang="en-US" dirty="0"/>
              <a:t>MUPC &amp; MUTC Update 2013</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51D86DF-227A-4678-BE40-5A1FC4F0B36C}"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903317-3FBB-42A5-BB92-C14CE5B6E120}" type="datetime1">
              <a:rPr lang="en-US" smtClean="0"/>
              <a:t>2/12/2025</a:t>
            </a:fld>
            <a:endParaRPr lang="en-US" dirty="0"/>
          </a:p>
        </p:txBody>
      </p:sp>
      <p:sp>
        <p:nvSpPr>
          <p:cNvPr id="5" name="Footer Placeholder 4"/>
          <p:cNvSpPr>
            <a:spLocks noGrp="1"/>
          </p:cNvSpPr>
          <p:nvPr>
            <p:ph type="ftr" sz="quarter" idx="11"/>
          </p:nvPr>
        </p:nvSpPr>
        <p:spPr/>
        <p:txBody>
          <a:bodyPr/>
          <a:lstStyle/>
          <a:p>
            <a:r>
              <a:rPr lang="en-US" dirty="0"/>
              <a:t>MUPC &amp; MUTC Update 2013</a:t>
            </a:r>
          </a:p>
        </p:txBody>
      </p:sp>
      <p:sp>
        <p:nvSpPr>
          <p:cNvPr id="6" name="Slide Number Placeholder 5"/>
          <p:cNvSpPr>
            <a:spLocks noGrp="1"/>
          </p:cNvSpPr>
          <p:nvPr>
            <p:ph type="sldNum" sz="quarter" idx="12"/>
          </p:nvPr>
        </p:nvSpPr>
        <p:spPr/>
        <p:txBody>
          <a:bodyPr/>
          <a:lstStyle/>
          <a:p>
            <a:fld id="{251D86DF-227A-4678-BE40-5A1FC4F0B36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251D86DF-227A-4678-BE40-5A1FC4F0B36C}"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DAD97B-C707-4577-A3BF-FB80975137D5}" type="datetime1">
              <a:rPr lang="en-US" smtClean="0"/>
              <a:t>2/12/2025</a:t>
            </a:fld>
            <a:endParaRPr lang="en-US" dirty="0"/>
          </a:p>
        </p:txBody>
      </p:sp>
      <p:sp>
        <p:nvSpPr>
          <p:cNvPr id="5" name="Footer Placeholder 4"/>
          <p:cNvSpPr>
            <a:spLocks noGrp="1"/>
          </p:cNvSpPr>
          <p:nvPr>
            <p:ph type="ftr" sz="quarter" idx="11"/>
          </p:nvPr>
        </p:nvSpPr>
        <p:spPr/>
        <p:txBody>
          <a:bodyPr/>
          <a:lstStyle/>
          <a:p>
            <a:r>
              <a:rPr lang="en-US" dirty="0"/>
              <a:t>MUPC &amp; MUTC Update 2013</a:t>
            </a: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2C0F858-E436-46E5-A6CE-57B4B9A234CE}" type="datetime1">
              <a:rPr lang="en-US" smtClean="0"/>
              <a:t>2/12/2025</a:t>
            </a:fld>
            <a:endParaRPr lang="en-US" dirty="0"/>
          </a:p>
        </p:txBody>
      </p:sp>
      <p:sp>
        <p:nvSpPr>
          <p:cNvPr id="5" name="Footer Placeholder 4"/>
          <p:cNvSpPr>
            <a:spLocks noGrp="1"/>
          </p:cNvSpPr>
          <p:nvPr>
            <p:ph type="ftr" sz="quarter" idx="11"/>
          </p:nvPr>
        </p:nvSpPr>
        <p:spPr/>
        <p:txBody>
          <a:bodyPr/>
          <a:lstStyle/>
          <a:p>
            <a:r>
              <a:rPr lang="en-US" dirty="0"/>
              <a:t>MUPC &amp; MUTC Update 2013</a:t>
            </a:r>
          </a:p>
        </p:txBody>
      </p:sp>
      <p:sp>
        <p:nvSpPr>
          <p:cNvPr id="6" name="Slide Number Placeholder 5"/>
          <p:cNvSpPr>
            <a:spLocks noGrp="1"/>
          </p:cNvSpPr>
          <p:nvPr>
            <p:ph type="sldNum" sz="quarter" idx="12"/>
          </p:nvPr>
        </p:nvSpPr>
        <p:spPr>
          <a:xfrm>
            <a:off x="4361688" y="1026372"/>
            <a:ext cx="457200" cy="441325"/>
          </a:xfrm>
        </p:spPr>
        <p:txBody>
          <a:bodyPr/>
          <a:lstStyle/>
          <a:p>
            <a:fld id="{251D86DF-227A-4678-BE40-5A1FC4F0B36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a:t>MUPC &amp; MUTC Update 2013</a:t>
            </a:r>
          </a:p>
        </p:txBody>
      </p:sp>
      <p:sp>
        <p:nvSpPr>
          <p:cNvPr id="4" name="Date Placeholder 3"/>
          <p:cNvSpPr>
            <a:spLocks noGrp="1"/>
          </p:cNvSpPr>
          <p:nvPr>
            <p:ph type="dt" sz="half" idx="10"/>
          </p:nvPr>
        </p:nvSpPr>
        <p:spPr/>
        <p:txBody>
          <a:bodyPr/>
          <a:lstStyle/>
          <a:p>
            <a:fld id="{43B4F7A6-2511-4EE1-A5F8-A2815F52F02E}" type="datetime1">
              <a:rPr lang="en-US" smtClean="0"/>
              <a:t>2/12/2025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51D86DF-227A-4678-BE40-5A1FC4F0B36C}"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F41A4B29-BD12-43A8-BECC-D2D8B26594BE}" type="datetime1">
              <a:rPr lang="en-US" smtClean="0"/>
              <a:t>2/12/2025</a:t>
            </a:fld>
            <a:endParaRPr lang="en-US" dirty="0"/>
          </a:p>
        </p:txBody>
      </p:sp>
      <p:sp>
        <p:nvSpPr>
          <p:cNvPr id="6" name="Footer Placeholder 5"/>
          <p:cNvSpPr>
            <a:spLocks noGrp="1"/>
          </p:cNvSpPr>
          <p:nvPr>
            <p:ph type="ftr" sz="quarter" idx="11"/>
          </p:nvPr>
        </p:nvSpPr>
        <p:spPr/>
        <p:txBody>
          <a:bodyPr/>
          <a:lstStyle/>
          <a:p>
            <a:r>
              <a:rPr lang="en-US" dirty="0"/>
              <a:t>MUPC &amp; MUTC Update 2013</a:t>
            </a:r>
          </a:p>
        </p:txBody>
      </p:sp>
      <p:sp>
        <p:nvSpPr>
          <p:cNvPr id="7" name="Slide Number Placeholder 6"/>
          <p:cNvSpPr>
            <a:spLocks noGrp="1"/>
          </p:cNvSpPr>
          <p:nvPr>
            <p:ph type="sldNum" sz="quarter" idx="12"/>
          </p:nvPr>
        </p:nvSpPr>
        <p:spPr/>
        <p:txBody>
          <a:bodyPr/>
          <a:lstStyle/>
          <a:p>
            <a:fld id="{251D86DF-227A-4678-BE40-5A1FC4F0B36C}"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BBB3281-52C6-400C-8160-1866A59755DA}" type="datetime1">
              <a:rPr lang="en-US" smtClean="0"/>
              <a:t>2/12/2025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a:t>MUPC &amp; MUTC Update 2013</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51D86DF-227A-4678-BE40-5A1FC4F0B36C}"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BB20F53-F849-4689-BAD6-87E1859BB727}" type="datetime1">
              <a:rPr lang="en-US" smtClean="0"/>
              <a:t>2/12/2025</a:t>
            </a:fld>
            <a:endParaRPr lang="en-US" dirty="0"/>
          </a:p>
        </p:txBody>
      </p:sp>
      <p:sp>
        <p:nvSpPr>
          <p:cNvPr id="4" name="Footer Placeholder 3"/>
          <p:cNvSpPr>
            <a:spLocks noGrp="1"/>
          </p:cNvSpPr>
          <p:nvPr>
            <p:ph type="ftr" sz="quarter" idx="11"/>
          </p:nvPr>
        </p:nvSpPr>
        <p:spPr/>
        <p:txBody>
          <a:bodyPr/>
          <a:lstStyle/>
          <a:p>
            <a:r>
              <a:rPr lang="en-US" dirty="0"/>
              <a:t>MUPC &amp; MUTC Update 2013</a:t>
            </a:r>
          </a:p>
        </p:txBody>
      </p:sp>
      <p:sp>
        <p:nvSpPr>
          <p:cNvPr id="5" name="Slide Number Placeholder 4"/>
          <p:cNvSpPr>
            <a:spLocks noGrp="1"/>
          </p:cNvSpPr>
          <p:nvPr>
            <p:ph type="sldNum" sz="quarter" idx="12"/>
          </p:nvPr>
        </p:nvSpPr>
        <p:spPr>
          <a:xfrm>
            <a:off x="4343400" y="1036020"/>
            <a:ext cx="457200" cy="441325"/>
          </a:xfrm>
        </p:spPr>
        <p:txBody>
          <a:bodyPr/>
          <a:lstStyle/>
          <a:p>
            <a:fld id="{251D86DF-227A-4678-BE40-5A1FC4F0B36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A7396C8-E866-4900-B605-A1122C873939}" type="datetime1">
              <a:rPr lang="en-US" smtClean="0"/>
              <a:t>2/12/2025</a:t>
            </a:fld>
            <a:endParaRPr lang="en-US" dirty="0"/>
          </a:p>
        </p:txBody>
      </p:sp>
      <p:sp>
        <p:nvSpPr>
          <p:cNvPr id="3" name="Footer Placeholder 2"/>
          <p:cNvSpPr>
            <a:spLocks noGrp="1"/>
          </p:cNvSpPr>
          <p:nvPr>
            <p:ph type="ftr" sz="quarter" idx="11"/>
          </p:nvPr>
        </p:nvSpPr>
        <p:spPr/>
        <p:txBody>
          <a:bodyPr/>
          <a:lstStyle/>
          <a:p>
            <a:r>
              <a:rPr lang="en-US" dirty="0"/>
              <a:t>MUPC &amp; MUTC Update 2013</a:t>
            </a: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51D86DF-227A-4678-BE40-5A1FC4F0B36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51D86DF-227A-4678-BE40-5A1FC4F0B36C}"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A7893B6-F87C-4102-9B26-52086EAACBF4}" type="datetime1">
              <a:rPr lang="en-US" smtClean="0"/>
              <a:t>2/12/2025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a:t>MUPC &amp; MUTC Update 2013</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251D86DF-227A-4678-BE40-5A1FC4F0B36C}"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5DBA4FA3-69E7-4196-8562-350F80219394}" type="datetime1">
              <a:rPr lang="en-US" smtClean="0"/>
              <a:t>2/12/2025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a:t>MUPC &amp; MUTC Update 2013</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414746B-AE42-403A-A52C-A368B979218D}" type="datetime1">
              <a:rPr lang="en-US" smtClean="0"/>
              <a:t>2/12/2025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a:t>MUPC &amp; MUTC Update 2013</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51D86DF-227A-4678-BE40-5A1FC4F0B36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estate-administration-resources-mupc-hu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2156" y="3267205"/>
            <a:ext cx="7659687" cy="1563625"/>
          </a:xfrm>
        </p:spPr>
        <p:txBody>
          <a:bodyPr>
            <a:normAutofit fontScale="92500" lnSpcReduction="10000"/>
          </a:bodyPr>
          <a:lstStyle/>
          <a:p>
            <a:endParaRPr lang="en-US" sz="2400"/>
          </a:p>
          <a:p>
            <a:r>
              <a:rPr lang="en-US" sz="2400"/>
              <a:t>Heirs at law</a:t>
            </a:r>
          </a:p>
          <a:p>
            <a:r>
              <a:rPr lang="en-US" sz="2400"/>
              <a:t>priority for appointment</a:t>
            </a:r>
          </a:p>
          <a:p>
            <a:r>
              <a:rPr lang="en-US" sz="2400"/>
              <a:t>time limits for filing</a:t>
            </a:r>
          </a:p>
          <a:p>
            <a:pPr algn="l"/>
            <a:endParaRPr lang="en-US" sz="2400"/>
          </a:p>
          <a:p>
            <a:pPr algn="l"/>
            <a:endParaRPr lang="en-US" sz="2400"/>
          </a:p>
          <a:p>
            <a:pPr algn="l"/>
            <a:endParaRPr lang="en-US" sz="1800"/>
          </a:p>
          <a:p>
            <a:endParaRPr lang="en-US" sz="2400"/>
          </a:p>
          <a:p>
            <a:endParaRPr lang="en-US"/>
          </a:p>
          <a:p>
            <a:endParaRPr lang="en-US"/>
          </a:p>
          <a:p>
            <a:endParaRPr lang="en-US"/>
          </a:p>
          <a:p>
            <a:endParaRPr lang="en-US"/>
          </a:p>
          <a:p>
            <a:endParaRPr lang="en-US"/>
          </a:p>
          <a:p>
            <a:endParaRPr lang="en-US"/>
          </a:p>
          <a:p>
            <a:endParaRPr lang="en-US"/>
          </a:p>
          <a:p>
            <a:endParaRPr lang="en-US" dirty="0"/>
          </a:p>
        </p:txBody>
      </p:sp>
      <p:sp>
        <p:nvSpPr>
          <p:cNvPr id="6" name="Slide Number Placeholder 5">
            <a:extLst>
              <a:ext uri="{FF2B5EF4-FFF2-40B4-BE49-F238E27FC236}">
                <a16:creationId xmlns:a16="http://schemas.microsoft.com/office/drawing/2014/main" id="{22CE3910-B820-41D6-A856-B5B858E80528}"/>
              </a:ext>
            </a:extLst>
          </p:cNvPr>
          <p:cNvSpPr>
            <a:spLocks noGrp="1"/>
          </p:cNvSpPr>
          <p:nvPr>
            <p:ph type="sldNum" sz="quarter" idx="12"/>
          </p:nvPr>
        </p:nvSpPr>
        <p:spPr/>
        <p:txBody>
          <a:bodyPr/>
          <a:lstStyle/>
          <a:p>
            <a:fld id="{251D86DF-227A-4678-BE40-5A1FC4F0B36C}" type="slidenum">
              <a:rPr lang="en-US" smtClean="0"/>
              <a:pPr/>
              <a:t>1</a:t>
            </a:fld>
            <a:endParaRPr lang="en-US" dirty="0"/>
          </a:p>
        </p:txBody>
      </p:sp>
      <p:sp>
        <p:nvSpPr>
          <p:cNvPr id="3" name="Title 2"/>
          <p:cNvSpPr>
            <a:spLocks noGrp="1"/>
          </p:cNvSpPr>
          <p:nvPr>
            <p:ph type="title"/>
          </p:nvPr>
        </p:nvSpPr>
        <p:spPr>
          <a:xfrm>
            <a:off x="672269" y="304800"/>
            <a:ext cx="7772400" cy="2209800"/>
          </a:xfrm>
          <a:ln>
            <a:solidFill>
              <a:srgbClr val="D16349"/>
            </a:solidFill>
          </a:ln>
        </p:spPr>
        <p:txBody>
          <a:bodyPr>
            <a:normAutofit fontScale="90000"/>
          </a:bodyPr>
          <a:lstStyle/>
          <a:p>
            <a:r>
              <a:rPr lang="en-US" sz="4000" dirty="0"/>
              <a:t>MCLE’S</a:t>
            </a:r>
            <a:br>
              <a:rPr lang="en-US" sz="4000" dirty="0"/>
            </a:br>
            <a:r>
              <a:rPr lang="en-US" sz="4000" dirty="0"/>
              <a:t> MUPC &amp; MUTC Update 2025</a:t>
            </a:r>
            <a:br>
              <a:rPr lang="en-US" sz="4000" dirty="0"/>
            </a:br>
            <a:r>
              <a:rPr lang="en-US" sz="4000" dirty="0"/>
              <a:t>February 28, 2025</a:t>
            </a:r>
            <a:br>
              <a:rPr lang="en-US" sz="4000" dirty="0"/>
            </a:br>
            <a:endParaRPr lang="en-US" dirty="0"/>
          </a:p>
        </p:txBody>
      </p:sp>
      <p:sp>
        <p:nvSpPr>
          <p:cNvPr id="4" name="TextBox 3"/>
          <p:cNvSpPr txBox="1"/>
          <p:nvPr/>
        </p:nvSpPr>
        <p:spPr>
          <a:xfrm>
            <a:off x="304800" y="5334000"/>
            <a:ext cx="5562600" cy="1077218"/>
          </a:xfrm>
          <a:prstGeom prst="rect">
            <a:avLst/>
          </a:prstGeom>
          <a:noFill/>
        </p:spPr>
        <p:txBody>
          <a:bodyPr wrap="square" rtlCol="0">
            <a:spAutoFit/>
          </a:bodyPr>
          <a:lstStyle/>
          <a:p>
            <a:r>
              <a:rPr lang="en-US" sz="1600" b="1" dirty="0">
                <a:solidFill>
                  <a:schemeClr val="bg2">
                    <a:lumMod val="50000"/>
                  </a:schemeClr>
                </a:solidFill>
              </a:rPr>
              <a:t>Jamie L. Jordan, Esq., Assistant Register	</a:t>
            </a:r>
          </a:p>
          <a:p>
            <a:r>
              <a:rPr lang="en-US" sz="1600" b="1" dirty="0">
                <a:solidFill>
                  <a:schemeClr val="bg2">
                    <a:lumMod val="50000"/>
                  </a:schemeClr>
                </a:solidFill>
              </a:rPr>
              <a:t>Middlesex Probate and Family Court</a:t>
            </a:r>
          </a:p>
          <a:p>
            <a:r>
              <a:rPr lang="en-US" sz="1600" b="1" dirty="0">
                <a:solidFill>
                  <a:schemeClr val="bg2">
                    <a:lumMod val="50000"/>
                  </a:schemeClr>
                </a:solidFill>
              </a:rPr>
              <a:t>Jamie.Jordan@jud.state.ma.us</a:t>
            </a:r>
          </a:p>
          <a:p>
            <a:endParaRPr lang="en-US" sz="1600" b="1" dirty="0">
              <a:solidFill>
                <a:schemeClr val="bg2">
                  <a:lumMod val="50000"/>
                </a:schemeClr>
              </a:solidFill>
            </a:endParaRPr>
          </a:p>
        </p:txBody>
      </p:sp>
    </p:spTree>
    <p:extLst>
      <p:ext uri="{BB962C8B-B14F-4D97-AF65-F5344CB8AC3E}">
        <p14:creationId xmlns:p14="http://schemas.microsoft.com/office/powerpoint/2010/main" val="3594521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noGrp="1"/>
          </p:cNvSpPr>
          <p:nvPr>
            <p:ph type="title"/>
          </p:nvPr>
        </p:nvSpPr>
        <p:spPr>
          <a:xfrm>
            <a:off x="296636" y="99064"/>
            <a:ext cx="8648700" cy="1200329"/>
          </a:xfrm>
          <a:prstGeom prst="rect">
            <a:avLst/>
          </a:prstGeom>
          <a:noFill/>
        </p:spPr>
        <p:txBody>
          <a:bodyPr wrap="square" rtlCol="0">
            <a:spAutoFit/>
          </a:bodyPr>
          <a:lstStyle/>
          <a:p>
            <a:pPr algn="l"/>
            <a:r>
              <a:rPr lang="en-US" sz="2400" dirty="0">
                <a:solidFill>
                  <a:schemeClr val="accent3"/>
                </a:solidFill>
                <a:latin typeface="Georgia" pitchFamily="18" charset="0"/>
              </a:rPr>
              <a:t>Heirs at Law under the MUPC – </a:t>
            </a:r>
            <a:r>
              <a:rPr lang="en-US" sz="2400" dirty="0">
                <a:solidFill>
                  <a:srgbClr val="FF0000"/>
                </a:solidFill>
                <a:latin typeface="Georgia" pitchFamily="18" charset="0"/>
              </a:rPr>
              <a:t>on or after 3/31/2012</a:t>
            </a:r>
            <a:br>
              <a:rPr lang="en-US" sz="2000" dirty="0">
                <a:solidFill>
                  <a:schemeClr val="accent3"/>
                </a:solidFill>
                <a:latin typeface="Georgia" pitchFamily="18" charset="0"/>
              </a:rPr>
            </a:br>
            <a:r>
              <a:rPr lang="en-US" sz="2400" b="1" dirty="0">
                <a:solidFill>
                  <a:schemeClr val="tx1"/>
                </a:solidFill>
                <a:latin typeface="Georgia" pitchFamily="18" charset="0"/>
              </a:rPr>
              <a:t>Individual </a:t>
            </a:r>
            <a:r>
              <a:rPr lang="en-US" sz="2400" b="1" dirty="0">
                <a:solidFill>
                  <a:schemeClr val="tx1"/>
                </a:solidFill>
              </a:rPr>
              <a:t>dies married with descendants </a:t>
            </a:r>
            <a:r>
              <a:rPr lang="en-US" sz="2400" b="1" dirty="0">
                <a:solidFill>
                  <a:srgbClr val="000000"/>
                </a:solidFill>
                <a:cs typeface="Times New Roman" panose="02020603050405020304" pitchFamily="18" charset="0"/>
              </a:rPr>
              <a:t>t</a:t>
            </a:r>
            <a:r>
              <a:rPr lang="en-US" sz="2400" b="1" dirty="0">
                <a:solidFill>
                  <a:srgbClr val="000000"/>
                </a:solidFill>
                <a:effectLst/>
                <a:ea typeface="Calibri" panose="020F0502020204030204" pitchFamily="34" charset="0"/>
                <a:cs typeface="Times New Roman" panose="02020603050405020304" pitchFamily="18" charset="0"/>
              </a:rPr>
              <a:t>hat are all from current marriage and….</a:t>
            </a:r>
            <a:endParaRPr lang="en-US" sz="2400" b="1" dirty="0">
              <a:solidFill>
                <a:schemeClr val="tx1"/>
              </a:solidFill>
            </a:endParaRPr>
          </a:p>
        </p:txBody>
      </p:sp>
      <p:sp>
        <p:nvSpPr>
          <p:cNvPr id="2" name="Slide Number Placeholder 1">
            <a:extLst>
              <a:ext uri="{FF2B5EF4-FFF2-40B4-BE49-F238E27FC236}">
                <a16:creationId xmlns:a16="http://schemas.microsoft.com/office/drawing/2014/main" id="{17D6C244-FE1D-4CC1-94FF-84C811FC9C8C}"/>
              </a:ext>
            </a:extLst>
          </p:cNvPr>
          <p:cNvSpPr>
            <a:spLocks noGrp="1"/>
          </p:cNvSpPr>
          <p:nvPr>
            <p:ph type="sldNum" sz="quarter" idx="12"/>
          </p:nvPr>
        </p:nvSpPr>
        <p:spPr/>
        <p:txBody>
          <a:bodyPr/>
          <a:lstStyle/>
          <a:p>
            <a:fld id="{251D86DF-227A-4678-BE40-5A1FC4F0B36C}" type="slidenum">
              <a:rPr lang="en-US" smtClean="0"/>
              <a:pPr/>
              <a:t>10</a:t>
            </a:fld>
            <a:endParaRPr lang="en-US" dirty="0"/>
          </a:p>
        </p:txBody>
      </p:sp>
      <p:sp>
        <p:nvSpPr>
          <p:cNvPr id="15" name="Flowchart: Connector 14">
            <a:extLst>
              <a:ext uri="{FF2B5EF4-FFF2-40B4-BE49-F238E27FC236}">
                <a16:creationId xmlns:a16="http://schemas.microsoft.com/office/drawing/2014/main" id="{9779C292-C6CB-42E4-BFD6-DFE91D574EC4}"/>
              </a:ext>
            </a:extLst>
          </p:cNvPr>
          <p:cNvSpPr/>
          <p:nvPr/>
        </p:nvSpPr>
        <p:spPr>
          <a:xfrm>
            <a:off x="3200400" y="2057400"/>
            <a:ext cx="2819400" cy="2743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Surviving Spouse is the Sole Heir at Law</a:t>
            </a:r>
            <a:endParaRPr lang="en-US" dirty="0"/>
          </a:p>
        </p:txBody>
      </p:sp>
      <p:sp>
        <p:nvSpPr>
          <p:cNvPr id="18" name="TextBox 17">
            <a:extLst>
              <a:ext uri="{FF2B5EF4-FFF2-40B4-BE49-F238E27FC236}">
                <a16:creationId xmlns:a16="http://schemas.microsoft.com/office/drawing/2014/main" id="{6106CF93-4C01-499C-83A5-D05CB517DA22}"/>
              </a:ext>
            </a:extLst>
          </p:cNvPr>
          <p:cNvSpPr txBox="1"/>
          <p:nvPr/>
        </p:nvSpPr>
        <p:spPr>
          <a:xfrm>
            <a:off x="274865" y="1588745"/>
            <a:ext cx="8670471" cy="738664"/>
          </a:xfrm>
          <a:prstGeom prst="rect">
            <a:avLst/>
          </a:prstGeom>
          <a:noFill/>
        </p:spPr>
        <p:txBody>
          <a:bodyPr wrap="square" rtlCol="0">
            <a:spAutoFit/>
          </a:bodyPr>
          <a:lstStyle/>
          <a:p>
            <a:r>
              <a:rPr lang="en-US" sz="2100" dirty="0"/>
              <a:t>The Surviving Spouse does not have any descendants outside of this relationship </a:t>
            </a:r>
            <a:endParaRPr lang="en-US" dirty="0"/>
          </a:p>
        </p:txBody>
      </p:sp>
      <p:pic>
        <p:nvPicPr>
          <p:cNvPr id="22" name="Picture 21">
            <a:extLst>
              <a:ext uri="{FF2B5EF4-FFF2-40B4-BE49-F238E27FC236}">
                <a16:creationId xmlns:a16="http://schemas.microsoft.com/office/drawing/2014/main" id="{F57E2E6F-CCB8-4641-8725-DE652087F259}"/>
              </a:ext>
            </a:extLst>
          </p:cNvPr>
          <p:cNvPicPr>
            <a:picLocks noChangeAspect="1"/>
          </p:cNvPicPr>
          <p:nvPr/>
        </p:nvPicPr>
        <p:blipFill>
          <a:blip r:embed="rId3"/>
          <a:stretch>
            <a:fillRect/>
          </a:stretch>
        </p:blipFill>
        <p:spPr>
          <a:xfrm>
            <a:off x="3792311" y="4564405"/>
            <a:ext cx="1657350" cy="1409700"/>
          </a:xfrm>
          <a:prstGeom prst="rect">
            <a:avLst/>
          </a:prstGeom>
        </p:spPr>
      </p:pic>
    </p:spTree>
    <p:extLst>
      <p:ext uri="{BB962C8B-B14F-4D97-AF65-F5344CB8AC3E}">
        <p14:creationId xmlns:p14="http://schemas.microsoft.com/office/powerpoint/2010/main" val="4254562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noGrp="1"/>
          </p:cNvSpPr>
          <p:nvPr>
            <p:ph type="title"/>
          </p:nvPr>
        </p:nvSpPr>
        <p:spPr>
          <a:xfrm>
            <a:off x="296636" y="99064"/>
            <a:ext cx="8648700" cy="1200329"/>
          </a:xfrm>
          <a:prstGeom prst="rect">
            <a:avLst/>
          </a:prstGeom>
          <a:noFill/>
        </p:spPr>
        <p:txBody>
          <a:bodyPr wrap="square" rtlCol="0">
            <a:spAutoFit/>
          </a:bodyPr>
          <a:lstStyle/>
          <a:p>
            <a:pPr algn="l"/>
            <a:r>
              <a:rPr lang="en-US" sz="2400" dirty="0">
                <a:solidFill>
                  <a:schemeClr val="accent3"/>
                </a:solidFill>
                <a:latin typeface="Georgia" pitchFamily="18" charset="0"/>
              </a:rPr>
              <a:t>Heirs at Law under the MUPC – </a:t>
            </a:r>
            <a:r>
              <a:rPr lang="en-US" sz="2400" dirty="0">
                <a:solidFill>
                  <a:srgbClr val="FF0000"/>
                </a:solidFill>
                <a:latin typeface="Georgia" pitchFamily="18" charset="0"/>
              </a:rPr>
              <a:t>on or after 3/31/2012</a:t>
            </a:r>
            <a:br>
              <a:rPr lang="en-US" sz="2000" dirty="0">
                <a:solidFill>
                  <a:schemeClr val="accent3"/>
                </a:solidFill>
                <a:latin typeface="Georgia" pitchFamily="18" charset="0"/>
              </a:rPr>
            </a:br>
            <a:r>
              <a:rPr lang="en-US" sz="2400" b="1" dirty="0">
                <a:solidFill>
                  <a:schemeClr val="tx1"/>
                </a:solidFill>
                <a:latin typeface="Georgia" pitchFamily="18" charset="0"/>
              </a:rPr>
              <a:t>Individual </a:t>
            </a:r>
            <a:r>
              <a:rPr lang="en-US" sz="2400" b="1" dirty="0">
                <a:solidFill>
                  <a:schemeClr val="tx1"/>
                </a:solidFill>
              </a:rPr>
              <a:t>dies married with descendants </a:t>
            </a:r>
            <a:r>
              <a:rPr lang="en-US" sz="2400" b="1" dirty="0">
                <a:solidFill>
                  <a:srgbClr val="000000"/>
                </a:solidFill>
                <a:cs typeface="Times New Roman" panose="02020603050405020304" pitchFamily="18" charset="0"/>
              </a:rPr>
              <a:t>t</a:t>
            </a:r>
            <a:r>
              <a:rPr lang="en-US" sz="2400" b="1" dirty="0">
                <a:solidFill>
                  <a:srgbClr val="000000"/>
                </a:solidFill>
                <a:effectLst/>
                <a:ea typeface="Calibri" panose="020F0502020204030204" pitchFamily="34" charset="0"/>
                <a:cs typeface="Times New Roman" panose="02020603050405020304" pitchFamily="18" charset="0"/>
              </a:rPr>
              <a:t>hat are all from current marriage and….</a:t>
            </a:r>
            <a:endParaRPr lang="en-US" sz="2400" b="1" dirty="0">
              <a:solidFill>
                <a:schemeClr val="tx1"/>
              </a:solidFill>
            </a:endParaRPr>
          </a:p>
        </p:txBody>
      </p:sp>
      <p:sp>
        <p:nvSpPr>
          <p:cNvPr id="2" name="Slide Number Placeholder 1">
            <a:extLst>
              <a:ext uri="{FF2B5EF4-FFF2-40B4-BE49-F238E27FC236}">
                <a16:creationId xmlns:a16="http://schemas.microsoft.com/office/drawing/2014/main" id="{07F370D5-B036-4A37-8CDE-4FEB71FB39A1}"/>
              </a:ext>
            </a:extLst>
          </p:cNvPr>
          <p:cNvSpPr>
            <a:spLocks noGrp="1"/>
          </p:cNvSpPr>
          <p:nvPr>
            <p:ph type="sldNum" sz="quarter" idx="12"/>
          </p:nvPr>
        </p:nvSpPr>
        <p:spPr/>
        <p:txBody>
          <a:bodyPr/>
          <a:lstStyle/>
          <a:p>
            <a:fld id="{251D86DF-227A-4678-BE40-5A1FC4F0B36C}" type="slidenum">
              <a:rPr lang="en-US" smtClean="0"/>
              <a:pPr/>
              <a:t>11</a:t>
            </a:fld>
            <a:endParaRPr lang="en-US" dirty="0"/>
          </a:p>
        </p:txBody>
      </p:sp>
      <p:sp>
        <p:nvSpPr>
          <p:cNvPr id="15" name="Flowchart: Connector 14">
            <a:extLst>
              <a:ext uri="{FF2B5EF4-FFF2-40B4-BE49-F238E27FC236}">
                <a16:creationId xmlns:a16="http://schemas.microsoft.com/office/drawing/2014/main" id="{9779C292-C6CB-42E4-BFD6-DFE91D574EC4}"/>
              </a:ext>
            </a:extLst>
          </p:cNvPr>
          <p:cNvSpPr/>
          <p:nvPr/>
        </p:nvSpPr>
        <p:spPr>
          <a:xfrm>
            <a:off x="3124200" y="2039536"/>
            <a:ext cx="3173186" cy="2438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Surviving Spouse and the Decedent’s Surviving Descendants</a:t>
            </a:r>
            <a:r>
              <a:rPr lang="en-US" b="1" dirty="0">
                <a:solidFill>
                  <a:srgbClr val="FF0000"/>
                </a:solidFill>
              </a:rPr>
              <a:t> </a:t>
            </a:r>
            <a:r>
              <a:rPr lang="en-US" b="1" dirty="0"/>
              <a:t>are the Heirs at Law</a:t>
            </a:r>
            <a:endParaRPr lang="en-US" dirty="0"/>
          </a:p>
        </p:txBody>
      </p:sp>
      <p:sp>
        <p:nvSpPr>
          <p:cNvPr id="18" name="TextBox 17">
            <a:extLst>
              <a:ext uri="{FF2B5EF4-FFF2-40B4-BE49-F238E27FC236}">
                <a16:creationId xmlns:a16="http://schemas.microsoft.com/office/drawing/2014/main" id="{6106CF93-4C01-499C-83A5-D05CB517DA22}"/>
              </a:ext>
            </a:extLst>
          </p:cNvPr>
          <p:cNvSpPr txBox="1"/>
          <p:nvPr/>
        </p:nvSpPr>
        <p:spPr>
          <a:xfrm>
            <a:off x="274865" y="1588745"/>
            <a:ext cx="8670471" cy="415498"/>
          </a:xfrm>
          <a:prstGeom prst="rect">
            <a:avLst/>
          </a:prstGeom>
          <a:noFill/>
        </p:spPr>
        <p:txBody>
          <a:bodyPr wrap="square" rtlCol="0">
            <a:spAutoFit/>
          </a:bodyPr>
          <a:lstStyle/>
          <a:p>
            <a:r>
              <a:rPr lang="en-US" sz="2100" dirty="0"/>
              <a:t>The Surviving Spouse </a:t>
            </a:r>
            <a:r>
              <a:rPr lang="en-US" sz="2100" u="sng" dirty="0"/>
              <a:t>has</a:t>
            </a:r>
            <a:r>
              <a:rPr lang="en-US" sz="2100" dirty="0"/>
              <a:t> descendants outside of this relationship</a:t>
            </a:r>
            <a:endParaRPr lang="en-US" dirty="0"/>
          </a:p>
        </p:txBody>
      </p:sp>
      <p:pic>
        <p:nvPicPr>
          <p:cNvPr id="22" name="Picture 21">
            <a:extLst>
              <a:ext uri="{FF2B5EF4-FFF2-40B4-BE49-F238E27FC236}">
                <a16:creationId xmlns:a16="http://schemas.microsoft.com/office/drawing/2014/main" id="{F57E2E6F-CCB8-4641-8725-DE652087F259}"/>
              </a:ext>
            </a:extLst>
          </p:cNvPr>
          <p:cNvPicPr>
            <a:picLocks noChangeAspect="1"/>
          </p:cNvPicPr>
          <p:nvPr/>
        </p:nvPicPr>
        <p:blipFill>
          <a:blip r:embed="rId3"/>
          <a:stretch>
            <a:fillRect/>
          </a:stretch>
        </p:blipFill>
        <p:spPr>
          <a:xfrm>
            <a:off x="2813050" y="4343400"/>
            <a:ext cx="1657350" cy="1409700"/>
          </a:xfrm>
          <a:prstGeom prst="rect">
            <a:avLst/>
          </a:prstGeom>
        </p:spPr>
      </p:pic>
      <p:pic>
        <p:nvPicPr>
          <p:cNvPr id="3" name="Picture 2">
            <a:extLst>
              <a:ext uri="{FF2B5EF4-FFF2-40B4-BE49-F238E27FC236}">
                <a16:creationId xmlns:a16="http://schemas.microsoft.com/office/drawing/2014/main" id="{9227482E-3919-45BB-B6CC-83DB9B3DA4DB}"/>
              </a:ext>
            </a:extLst>
          </p:cNvPr>
          <p:cNvPicPr>
            <a:picLocks noChangeAspect="1"/>
          </p:cNvPicPr>
          <p:nvPr/>
        </p:nvPicPr>
        <p:blipFill>
          <a:blip r:embed="rId4"/>
          <a:stretch>
            <a:fillRect/>
          </a:stretch>
        </p:blipFill>
        <p:spPr>
          <a:xfrm>
            <a:off x="4745952" y="4724400"/>
            <a:ext cx="1447800" cy="915298"/>
          </a:xfrm>
          <a:prstGeom prst="rect">
            <a:avLst/>
          </a:prstGeom>
        </p:spPr>
      </p:pic>
    </p:spTree>
    <p:extLst>
      <p:ext uri="{BB962C8B-B14F-4D97-AF65-F5344CB8AC3E}">
        <p14:creationId xmlns:p14="http://schemas.microsoft.com/office/powerpoint/2010/main" val="3749673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Connector 14">
            <a:extLst>
              <a:ext uri="{FF2B5EF4-FFF2-40B4-BE49-F238E27FC236}">
                <a16:creationId xmlns:a16="http://schemas.microsoft.com/office/drawing/2014/main" id="{9779C292-C6CB-42E4-BFD6-DFE91D574EC4}"/>
              </a:ext>
            </a:extLst>
          </p:cNvPr>
          <p:cNvSpPr/>
          <p:nvPr/>
        </p:nvSpPr>
        <p:spPr>
          <a:xfrm>
            <a:off x="2819400" y="1564481"/>
            <a:ext cx="3581400" cy="3048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Surviving Spouse and the Decedent’s Surviving Descendants are the Heirs at Law</a:t>
            </a:r>
            <a:endParaRPr lang="en-US" dirty="0"/>
          </a:p>
        </p:txBody>
      </p:sp>
      <p:pic>
        <p:nvPicPr>
          <p:cNvPr id="22" name="Picture 21">
            <a:extLst>
              <a:ext uri="{FF2B5EF4-FFF2-40B4-BE49-F238E27FC236}">
                <a16:creationId xmlns:a16="http://schemas.microsoft.com/office/drawing/2014/main" id="{F57E2E6F-CCB8-4641-8725-DE652087F259}"/>
              </a:ext>
            </a:extLst>
          </p:cNvPr>
          <p:cNvPicPr>
            <a:picLocks noChangeAspect="1"/>
          </p:cNvPicPr>
          <p:nvPr/>
        </p:nvPicPr>
        <p:blipFill>
          <a:blip r:embed="rId3"/>
          <a:stretch>
            <a:fillRect/>
          </a:stretch>
        </p:blipFill>
        <p:spPr>
          <a:xfrm>
            <a:off x="2609851" y="4309298"/>
            <a:ext cx="1657350" cy="1409700"/>
          </a:xfrm>
          <a:prstGeom prst="rect">
            <a:avLst/>
          </a:prstGeom>
        </p:spPr>
      </p:pic>
      <p:pic>
        <p:nvPicPr>
          <p:cNvPr id="3" name="Picture 2">
            <a:extLst>
              <a:ext uri="{FF2B5EF4-FFF2-40B4-BE49-F238E27FC236}">
                <a16:creationId xmlns:a16="http://schemas.microsoft.com/office/drawing/2014/main" id="{9227482E-3919-45BB-B6CC-83DB9B3DA4DB}"/>
              </a:ext>
            </a:extLst>
          </p:cNvPr>
          <p:cNvPicPr>
            <a:picLocks noChangeAspect="1"/>
          </p:cNvPicPr>
          <p:nvPr/>
        </p:nvPicPr>
        <p:blipFill>
          <a:blip r:embed="rId4"/>
          <a:stretch>
            <a:fillRect/>
          </a:stretch>
        </p:blipFill>
        <p:spPr>
          <a:xfrm>
            <a:off x="4606892" y="4708090"/>
            <a:ext cx="1447800" cy="915298"/>
          </a:xfrm>
          <a:prstGeom prst="rect">
            <a:avLst/>
          </a:prstGeom>
        </p:spPr>
      </p:pic>
      <p:sp>
        <p:nvSpPr>
          <p:cNvPr id="8" name="Title 7">
            <a:extLst>
              <a:ext uri="{FF2B5EF4-FFF2-40B4-BE49-F238E27FC236}">
                <a16:creationId xmlns:a16="http://schemas.microsoft.com/office/drawing/2014/main" id="{4D4BC072-DE3B-4132-A0E0-6973489F3E89}"/>
              </a:ext>
            </a:extLst>
          </p:cNvPr>
          <p:cNvSpPr txBox="1">
            <a:spLocks noGrp="1"/>
          </p:cNvSpPr>
          <p:nvPr>
            <p:ph type="title"/>
          </p:nvPr>
        </p:nvSpPr>
        <p:spPr>
          <a:xfrm>
            <a:off x="296863" y="99834"/>
            <a:ext cx="8648700" cy="1200329"/>
          </a:xfrm>
          <a:prstGeom prst="rect">
            <a:avLst/>
          </a:prstGeom>
          <a:noFill/>
        </p:spPr>
        <p:txBody>
          <a:bodyPr wrap="square">
            <a:spAutoFit/>
          </a:bodyPr>
          <a:lstStyle/>
          <a:p>
            <a:pPr algn="l"/>
            <a:r>
              <a:rPr lang="en-US" sz="2400" dirty="0">
                <a:solidFill>
                  <a:schemeClr val="accent3"/>
                </a:solidFill>
                <a:latin typeface="Georgia" pitchFamily="18" charset="0"/>
              </a:rPr>
              <a:t>Heirs at Law under the MUPC – </a:t>
            </a:r>
            <a:r>
              <a:rPr lang="en-US" sz="2400" dirty="0">
                <a:solidFill>
                  <a:srgbClr val="FF0000"/>
                </a:solidFill>
                <a:latin typeface="Georgia" pitchFamily="18" charset="0"/>
              </a:rPr>
              <a:t>on or after 3/31/2012</a:t>
            </a:r>
            <a:br>
              <a:rPr lang="en-US" sz="2400" dirty="0">
                <a:solidFill>
                  <a:schemeClr val="accent3"/>
                </a:solidFill>
                <a:latin typeface="Georgia" pitchFamily="18" charset="0"/>
              </a:rPr>
            </a:br>
            <a:r>
              <a:rPr lang="en-US" sz="2400" b="1" dirty="0">
                <a:solidFill>
                  <a:schemeClr val="tx1"/>
                </a:solidFill>
                <a:latin typeface="Georgia" pitchFamily="18" charset="0"/>
              </a:rPr>
              <a:t>Individual </a:t>
            </a:r>
            <a:r>
              <a:rPr lang="en-US" sz="2400" b="1" dirty="0">
                <a:solidFill>
                  <a:schemeClr val="tx1"/>
                </a:solidFill>
              </a:rPr>
              <a:t>dies married with descendants </a:t>
            </a:r>
            <a:r>
              <a:rPr lang="en-US" sz="2400" b="1" dirty="0">
                <a:solidFill>
                  <a:srgbClr val="000000"/>
                </a:solidFill>
                <a:cs typeface="Times New Roman" panose="02020603050405020304" pitchFamily="18" charset="0"/>
              </a:rPr>
              <a:t>outside of the </a:t>
            </a:r>
            <a:r>
              <a:rPr lang="en-US" sz="2400" b="1" dirty="0">
                <a:solidFill>
                  <a:srgbClr val="000000"/>
                </a:solidFill>
                <a:effectLst/>
                <a:ea typeface="Calibri" panose="020F0502020204030204" pitchFamily="34" charset="0"/>
                <a:cs typeface="Times New Roman" panose="02020603050405020304" pitchFamily="18" charset="0"/>
              </a:rPr>
              <a:t>current marriage</a:t>
            </a:r>
            <a:endParaRPr lang="en-US" sz="2400" dirty="0"/>
          </a:p>
        </p:txBody>
      </p:sp>
      <p:sp>
        <p:nvSpPr>
          <p:cNvPr id="2" name="Slide Number Placeholder 1">
            <a:extLst>
              <a:ext uri="{FF2B5EF4-FFF2-40B4-BE49-F238E27FC236}">
                <a16:creationId xmlns:a16="http://schemas.microsoft.com/office/drawing/2014/main" id="{CDED5B10-FBC8-4784-BCD8-451E1E974749}"/>
              </a:ext>
            </a:extLst>
          </p:cNvPr>
          <p:cNvSpPr>
            <a:spLocks noGrp="1"/>
          </p:cNvSpPr>
          <p:nvPr>
            <p:ph type="sldNum" sz="quarter" idx="12"/>
          </p:nvPr>
        </p:nvSpPr>
        <p:spPr/>
        <p:txBody>
          <a:bodyPr/>
          <a:lstStyle/>
          <a:p>
            <a:fld id="{251D86DF-227A-4678-BE40-5A1FC4F0B36C}" type="slidenum">
              <a:rPr lang="en-US" smtClean="0"/>
              <a:pPr/>
              <a:t>12</a:t>
            </a:fld>
            <a:endParaRPr lang="en-US" dirty="0"/>
          </a:p>
        </p:txBody>
      </p:sp>
    </p:spTree>
    <p:extLst>
      <p:ext uri="{BB962C8B-B14F-4D97-AF65-F5344CB8AC3E}">
        <p14:creationId xmlns:p14="http://schemas.microsoft.com/office/powerpoint/2010/main" val="3991844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noGrp="1"/>
          </p:cNvSpPr>
          <p:nvPr>
            <p:ph type="title"/>
          </p:nvPr>
        </p:nvSpPr>
        <p:spPr>
          <a:xfrm>
            <a:off x="239487" y="184344"/>
            <a:ext cx="8915399" cy="830997"/>
          </a:xfrm>
          <a:prstGeom prst="rect">
            <a:avLst/>
          </a:prstGeom>
          <a:noFill/>
        </p:spPr>
        <p:txBody>
          <a:bodyPr wrap="square" rtlCol="0">
            <a:spAutoFit/>
          </a:bodyPr>
          <a:lstStyle/>
          <a:p>
            <a:pPr algn="l"/>
            <a:r>
              <a:rPr lang="en-US" sz="2400" dirty="0">
                <a:solidFill>
                  <a:schemeClr val="accent3"/>
                </a:solidFill>
                <a:latin typeface="Georgia" pitchFamily="18" charset="0"/>
              </a:rPr>
              <a:t>Heirs at Law under the MUPC – </a:t>
            </a:r>
            <a:r>
              <a:rPr lang="en-US" sz="2400" dirty="0">
                <a:solidFill>
                  <a:srgbClr val="FF0000"/>
                </a:solidFill>
                <a:latin typeface="Georgia" pitchFamily="18" charset="0"/>
              </a:rPr>
              <a:t>on or after 3/31/2012</a:t>
            </a:r>
            <a:br>
              <a:rPr lang="en-US" sz="2400" dirty="0">
                <a:solidFill>
                  <a:srgbClr val="FF0000"/>
                </a:solidFill>
                <a:latin typeface="Georgia" pitchFamily="18" charset="0"/>
              </a:rPr>
            </a:br>
            <a:r>
              <a:rPr lang="en-US" sz="2400" b="1" dirty="0">
                <a:solidFill>
                  <a:schemeClr val="tx1"/>
                </a:solidFill>
                <a:latin typeface="Georgia" pitchFamily="18" charset="0"/>
              </a:rPr>
              <a:t>Individual dies single or widowed</a:t>
            </a:r>
          </a:p>
        </p:txBody>
      </p:sp>
      <p:sp>
        <p:nvSpPr>
          <p:cNvPr id="2" name="Slide Number Placeholder 1">
            <a:extLst>
              <a:ext uri="{FF2B5EF4-FFF2-40B4-BE49-F238E27FC236}">
                <a16:creationId xmlns:a16="http://schemas.microsoft.com/office/drawing/2014/main" id="{67C68534-8D6B-4722-B48F-4F21D08FCA0E}"/>
              </a:ext>
            </a:extLst>
          </p:cNvPr>
          <p:cNvSpPr>
            <a:spLocks noGrp="1"/>
          </p:cNvSpPr>
          <p:nvPr>
            <p:ph type="sldNum" sz="quarter" idx="12"/>
          </p:nvPr>
        </p:nvSpPr>
        <p:spPr/>
        <p:txBody>
          <a:bodyPr/>
          <a:lstStyle/>
          <a:p>
            <a:fld id="{251D86DF-227A-4678-BE40-5A1FC4F0B36C}" type="slidenum">
              <a:rPr lang="en-US" smtClean="0"/>
              <a:pPr/>
              <a:t>13</a:t>
            </a:fld>
            <a:endParaRPr lang="en-US" dirty="0"/>
          </a:p>
        </p:txBody>
      </p:sp>
      <p:sp>
        <p:nvSpPr>
          <p:cNvPr id="5" name="Content Placeholder 4"/>
          <p:cNvSpPr>
            <a:spLocks noGrp="1"/>
          </p:cNvSpPr>
          <p:nvPr>
            <p:ph sz="quarter" idx="1"/>
          </p:nvPr>
        </p:nvSpPr>
        <p:spPr>
          <a:xfrm>
            <a:off x="533400" y="1295400"/>
            <a:ext cx="62484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6" name="TextBox 5"/>
          <p:cNvSpPr txBox="1"/>
          <p:nvPr/>
        </p:nvSpPr>
        <p:spPr>
          <a:xfrm>
            <a:off x="103413" y="1219200"/>
            <a:ext cx="8915399" cy="5909310"/>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1600" b="1" dirty="0"/>
              <a:t>Survived by no Descendants or Parent(s),</a:t>
            </a:r>
          </a:p>
          <a:p>
            <a:pPr algn="ctr"/>
            <a:r>
              <a:rPr lang="en-US" sz="1600" b="1" dirty="0"/>
              <a:t>but Siblings</a:t>
            </a:r>
            <a:r>
              <a:rPr lang="en-US" sz="1600" b="1" dirty="0">
                <a:solidFill>
                  <a:srgbClr val="FF0000"/>
                </a:solidFill>
              </a:rPr>
              <a:t>*</a:t>
            </a:r>
            <a:endParaRPr lang="en-US" sz="1600" b="1" dirty="0"/>
          </a:p>
          <a:p>
            <a:endParaRPr lang="en-US" dirty="0"/>
          </a:p>
          <a:p>
            <a:endParaRPr lang="en-US" dirty="0"/>
          </a:p>
          <a:p>
            <a:endParaRPr lang="en-US" dirty="0"/>
          </a:p>
          <a:p>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 </a:t>
            </a:r>
            <a:r>
              <a:rPr lang="en-US"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Descendants</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a predeceased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person</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that would otherwise be an heir take their parent’s share.  </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9701" name="Rectangle 5"/>
          <p:cNvSpPr>
            <a:spLocks noChangeArrowheads="1"/>
          </p:cNvSpPr>
          <p:nvPr/>
        </p:nvSpPr>
        <p:spPr bwMode="auto">
          <a:xfrm>
            <a:off x="144781" y="1425567"/>
            <a:ext cx="8937173"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Survived by Descendants</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t>       </a:t>
            </a:r>
            <a:r>
              <a:rPr lang="en-US" b="1" dirty="0"/>
              <a:t>Survived by no Descendants, but 					    Parent(s)</a:t>
            </a:r>
          </a:p>
          <a:p>
            <a:endParaRPr lang="en-US" b="1" dirty="0"/>
          </a:p>
          <a:p>
            <a:endParaRPr lang="en-US" sz="2000" b="1" dirty="0"/>
          </a:p>
          <a:p>
            <a:endParaRPr lang="en-US" sz="2000" b="1" dirty="0"/>
          </a:p>
          <a:p>
            <a:endParaRPr lang="en-US" sz="2000" dirty="0"/>
          </a:p>
          <a:p>
            <a:endParaRPr lang="en-US" sz="2000" dirty="0"/>
          </a:p>
          <a:p>
            <a:pPr lvl="0"/>
            <a:r>
              <a:rPr lang="en-US" sz="2000" dirty="0"/>
              <a:t> </a:t>
            </a:r>
          </a:p>
        </p:txBody>
      </p:sp>
      <p:sp>
        <p:nvSpPr>
          <p:cNvPr id="8" name="Flowchart: Connector 7">
            <a:extLst>
              <a:ext uri="{FF2B5EF4-FFF2-40B4-BE49-F238E27FC236}">
                <a16:creationId xmlns:a16="http://schemas.microsoft.com/office/drawing/2014/main" id="{380D54EF-B31A-4D16-B990-782E7C9B5DDA}"/>
              </a:ext>
            </a:extLst>
          </p:cNvPr>
          <p:cNvSpPr/>
          <p:nvPr/>
        </p:nvSpPr>
        <p:spPr>
          <a:xfrm>
            <a:off x="818608" y="2020085"/>
            <a:ext cx="2457992" cy="15613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Decedent’s Surviving Descendants are the Heirs at Law</a:t>
            </a:r>
            <a:endParaRPr lang="en-US" dirty="0"/>
          </a:p>
        </p:txBody>
      </p:sp>
      <p:sp>
        <p:nvSpPr>
          <p:cNvPr id="9" name="Flowchart: Connector 8">
            <a:extLst>
              <a:ext uri="{FF2B5EF4-FFF2-40B4-BE49-F238E27FC236}">
                <a16:creationId xmlns:a16="http://schemas.microsoft.com/office/drawing/2014/main" id="{BF6AA638-9E04-41D3-9988-1719EE7AA224}"/>
              </a:ext>
            </a:extLst>
          </p:cNvPr>
          <p:cNvSpPr/>
          <p:nvPr/>
        </p:nvSpPr>
        <p:spPr>
          <a:xfrm>
            <a:off x="5683434" y="2016417"/>
            <a:ext cx="2194560" cy="1763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Surviving</a:t>
            </a:r>
          </a:p>
          <a:p>
            <a:pPr algn="ctr"/>
            <a:r>
              <a:rPr lang="en-US" b="1" dirty="0"/>
              <a:t>Parent(s) are the Heirs at Law</a:t>
            </a:r>
            <a:endParaRPr lang="en-US" dirty="0"/>
          </a:p>
        </p:txBody>
      </p:sp>
      <p:sp>
        <p:nvSpPr>
          <p:cNvPr id="10" name="Flowchart: Connector 9">
            <a:extLst>
              <a:ext uri="{FF2B5EF4-FFF2-40B4-BE49-F238E27FC236}">
                <a16:creationId xmlns:a16="http://schemas.microsoft.com/office/drawing/2014/main" id="{8CDCB78C-B245-4C1E-870E-B9A231B9CE9A}"/>
              </a:ext>
            </a:extLst>
          </p:cNvPr>
          <p:cNvSpPr/>
          <p:nvPr/>
        </p:nvSpPr>
        <p:spPr>
          <a:xfrm>
            <a:off x="3405054" y="4282099"/>
            <a:ext cx="2103120" cy="1828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Decedent’s Siblings </a:t>
            </a:r>
            <a:r>
              <a:rPr lang="en-US" b="1" dirty="0">
                <a:solidFill>
                  <a:srgbClr val="FF0000"/>
                </a:solidFill>
              </a:rPr>
              <a:t> </a:t>
            </a:r>
            <a:r>
              <a:rPr lang="en-US" b="1" dirty="0"/>
              <a:t>are the Heirs at Law</a:t>
            </a:r>
            <a:endParaRPr lang="en-US" dirty="0"/>
          </a:p>
        </p:txBody>
      </p:sp>
    </p:spTree>
    <p:extLst>
      <p:ext uri="{BB962C8B-B14F-4D97-AF65-F5344CB8AC3E}">
        <p14:creationId xmlns:p14="http://schemas.microsoft.com/office/powerpoint/2010/main" val="3080268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381000" y="1598712"/>
            <a:ext cx="86868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a:t>Survived by no Descendants, Parent(s), or </a:t>
            </a:r>
          </a:p>
          <a:p>
            <a:pPr algn="ctr"/>
            <a:r>
              <a:rPr lang="en-US" sz="2000" b="1" dirty="0"/>
              <a:t>S</a:t>
            </a:r>
            <a:r>
              <a:rPr lang="en-US" sz="2000" b="1"/>
              <a:t>iblings</a:t>
            </a:r>
            <a:r>
              <a:rPr lang="en-US" sz="2000" b="1" dirty="0"/>
              <a:t>,</a:t>
            </a:r>
            <a:r>
              <a:rPr lang="en-US" sz="2000" b="1" dirty="0">
                <a:solidFill>
                  <a:srgbClr val="FF0000"/>
                </a:solidFill>
              </a:rPr>
              <a:t> </a:t>
            </a:r>
          </a:p>
          <a:p>
            <a:pPr algn="ctr"/>
            <a:r>
              <a:rPr lang="en-US" sz="2000" b="1" dirty="0"/>
              <a:t>but other relatives</a:t>
            </a:r>
          </a:p>
          <a:p>
            <a:endParaRPr lang="en-US" sz="2000" b="1" dirty="0"/>
          </a:p>
          <a:p>
            <a:endParaRPr lang="en-US" sz="2000" b="1" dirty="0"/>
          </a:p>
          <a:p>
            <a:endParaRPr lang="en-US" sz="2000" dirty="0"/>
          </a:p>
          <a:p>
            <a:endParaRPr lang="en-US" sz="2000" dirty="0"/>
          </a:p>
          <a:p>
            <a:pPr lvl="0"/>
            <a:r>
              <a:rPr lang="en-US" sz="2000" dirty="0"/>
              <a:t> </a:t>
            </a:r>
          </a:p>
          <a:p>
            <a:pPr marL="0" marR="0" lvl="0" indent="0" algn="l" defTabSz="914400" rtl="0" eaLnBrk="1" fontAlgn="base" latinLnBrk="0" hangingPunct="1">
              <a:lnSpc>
                <a:spcPct val="100000"/>
              </a:lnSpc>
              <a:spcBef>
                <a:spcPct val="0"/>
              </a:spcBef>
              <a:spcAft>
                <a:spcPct val="0"/>
              </a:spcAft>
              <a:buClrTx/>
              <a:buSzTx/>
              <a:buFontTx/>
              <a:buNone/>
              <a:tabLst>
                <a:tab pos="520700" algn="l"/>
              </a:tabLst>
            </a:pPr>
            <a:endParaRPr kumimoji="0" lang="en-US" sz="2400" b="0" i="0" u="none" strike="noStrike" cap="none" normalizeH="0" baseline="0" dirty="0">
              <a:ln>
                <a:noFill/>
              </a:ln>
              <a:solidFill>
                <a:schemeClr val="accent5">
                  <a:lumMod val="50000"/>
                </a:schemeClr>
              </a:solidFill>
              <a:effectLst/>
              <a:latin typeface="AvantGarde Md BT" pitchFamily="34" charset="0"/>
              <a:cs typeface="Arial" pitchFamily="34" charset="0"/>
            </a:endParaRPr>
          </a:p>
        </p:txBody>
      </p:sp>
      <p:sp>
        <p:nvSpPr>
          <p:cNvPr id="7" name="Title 7"/>
          <p:cNvSpPr txBox="1">
            <a:spLocks noGrp="1"/>
          </p:cNvSpPr>
          <p:nvPr>
            <p:ph type="title"/>
          </p:nvPr>
        </p:nvSpPr>
        <p:spPr>
          <a:xfrm>
            <a:off x="239487" y="184344"/>
            <a:ext cx="8915399" cy="830997"/>
          </a:xfrm>
          <a:prstGeom prst="rect">
            <a:avLst/>
          </a:prstGeom>
          <a:noFill/>
        </p:spPr>
        <p:txBody>
          <a:bodyPr wrap="square" rtlCol="0">
            <a:spAutoFit/>
          </a:bodyPr>
          <a:lstStyle/>
          <a:p>
            <a:pPr algn="l"/>
            <a:r>
              <a:rPr lang="en-US" sz="2400" dirty="0">
                <a:solidFill>
                  <a:schemeClr val="accent3"/>
                </a:solidFill>
                <a:latin typeface="Georgia" pitchFamily="18" charset="0"/>
              </a:rPr>
              <a:t>Heirs at Law under the MUPC – </a:t>
            </a:r>
            <a:r>
              <a:rPr lang="en-US" sz="2400" dirty="0">
                <a:solidFill>
                  <a:srgbClr val="FF0000"/>
                </a:solidFill>
                <a:latin typeface="Georgia" pitchFamily="18" charset="0"/>
              </a:rPr>
              <a:t>on or after 3/31/2012</a:t>
            </a:r>
            <a:br>
              <a:rPr lang="en-US" sz="2400" dirty="0">
                <a:solidFill>
                  <a:schemeClr val="accent3"/>
                </a:solidFill>
                <a:latin typeface="Georgia" pitchFamily="18" charset="0"/>
              </a:rPr>
            </a:br>
            <a:r>
              <a:rPr lang="en-US" sz="2400" b="1" dirty="0">
                <a:solidFill>
                  <a:schemeClr val="tx1"/>
                </a:solidFill>
                <a:latin typeface="Georgia" pitchFamily="18" charset="0"/>
              </a:rPr>
              <a:t>Individual dies single or widowed</a:t>
            </a:r>
          </a:p>
        </p:txBody>
      </p:sp>
      <p:sp>
        <p:nvSpPr>
          <p:cNvPr id="2" name="Slide Number Placeholder 1">
            <a:extLst>
              <a:ext uri="{FF2B5EF4-FFF2-40B4-BE49-F238E27FC236}">
                <a16:creationId xmlns:a16="http://schemas.microsoft.com/office/drawing/2014/main" id="{73CE730A-64A7-4318-AFAE-DCCDFCCBB113}"/>
              </a:ext>
            </a:extLst>
          </p:cNvPr>
          <p:cNvSpPr>
            <a:spLocks noGrp="1"/>
          </p:cNvSpPr>
          <p:nvPr>
            <p:ph type="sldNum" sz="quarter" idx="12"/>
          </p:nvPr>
        </p:nvSpPr>
        <p:spPr/>
        <p:txBody>
          <a:bodyPr/>
          <a:lstStyle/>
          <a:p>
            <a:fld id="{251D86DF-227A-4678-BE40-5A1FC4F0B36C}" type="slidenum">
              <a:rPr lang="en-US" smtClean="0"/>
              <a:pPr/>
              <a:t>14</a:t>
            </a:fld>
            <a:endParaRPr lang="en-US" dirty="0"/>
          </a:p>
        </p:txBody>
      </p:sp>
      <p:sp>
        <p:nvSpPr>
          <p:cNvPr id="8" name="Flowchart: Connector 7">
            <a:extLst>
              <a:ext uri="{FF2B5EF4-FFF2-40B4-BE49-F238E27FC236}">
                <a16:creationId xmlns:a16="http://schemas.microsoft.com/office/drawing/2014/main" id="{380D54EF-B31A-4D16-B990-782E7C9B5DDA}"/>
              </a:ext>
            </a:extLst>
          </p:cNvPr>
          <p:cNvSpPr/>
          <p:nvPr/>
        </p:nvSpPr>
        <p:spPr>
          <a:xfrm>
            <a:off x="3383280" y="2667000"/>
            <a:ext cx="2377440" cy="20116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Degrees of Kinship Chart for closest living relative)</a:t>
            </a:r>
          </a:p>
        </p:txBody>
      </p:sp>
      <p:sp>
        <p:nvSpPr>
          <p:cNvPr id="10" name="TextBox 9">
            <a:extLst>
              <a:ext uri="{FF2B5EF4-FFF2-40B4-BE49-F238E27FC236}">
                <a16:creationId xmlns:a16="http://schemas.microsoft.com/office/drawing/2014/main" id="{E77F05F4-46F3-4E37-BB1A-7B0D474512D5}"/>
              </a:ext>
            </a:extLst>
          </p:cNvPr>
          <p:cNvSpPr txBox="1"/>
          <p:nvPr/>
        </p:nvSpPr>
        <p:spPr>
          <a:xfrm>
            <a:off x="239487" y="4890968"/>
            <a:ext cx="8686800" cy="923330"/>
          </a:xfrm>
          <a:prstGeom prst="rect">
            <a:avLst/>
          </a:prstGeom>
          <a:noFill/>
        </p:spPr>
        <p:txBody>
          <a:bodyPr wrap="square">
            <a:spAutoFit/>
          </a:bodyPr>
          <a:lstStyle/>
          <a:p>
            <a:r>
              <a:rPr lang="en-US" sz="1800" b="1" dirty="0">
                <a:latin typeface="Georgia" pitchFamily="18" charset="0"/>
              </a:rPr>
              <a:t>If no taker</a:t>
            </a:r>
            <a:r>
              <a:rPr lang="en-US" sz="1800" dirty="0">
                <a:latin typeface="Georgia" pitchFamily="18" charset="0"/>
              </a:rPr>
              <a:t>, the intestate estate passes to the </a:t>
            </a:r>
            <a:r>
              <a:rPr lang="en-US" sz="1800" u="sng" dirty="0">
                <a:solidFill>
                  <a:srgbClr val="FF0000"/>
                </a:solidFill>
                <a:latin typeface="Georgia" pitchFamily="18" charset="0"/>
              </a:rPr>
              <a:t>Commonwealth of Massachusetts </a:t>
            </a:r>
            <a:r>
              <a:rPr lang="en-US" sz="1800" dirty="0">
                <a:latin typeface="Georgia" pitchFamily="18" charset="0"/>
              </a:rPr>
              <a:t>unless the decedent was a veteran who died while a member of the </a:t>
            </a:r>
            <a:r>
              <a:rPr lang="en-US" sz="1800" u="sng" dirty="0">
                <a:solidFill>
                  <a:srgbClr val="FF0000"/>
                </a:solidFill>
                <a:latin typeface="Georgia" pitchFamily="18" charset="0"/>
              </a:rPr>
              <a:t>Soldier’s Home </a:t>
            </a:r>
            <a:r>
              <a:rPr lang="en-US" sz="1800" dirty="0">
                <a:latin typeface="Georgia" pitchFamily="18" charset="0"/>
              </a:rPr>
              <a:t>in MA or the Soldier’s Home in Holyoke. </a:t>
            </a:r>
            <a:endParaRPr lang="en-US" dirty="0"/>
          </a:p>
        </p:txBody>
      </p:sp>
      <p:pic>
        <p:nvPicPr>
          <p:cNvPr id="11" name="Picture 10">
            <a:extLst>
              <a:ext uri="{FF2B5EF4-FFF2-40B4-BE49-F238E27FC236}">
                <a16:creationId xmlns:a16="http://schemas.microsoft.com/office/drawing/2014/main" id="{7E0B62EC-A2EA-468C-A088-6369BA8B0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764280"/>
            <a:ext cx="914400" cy="914400"/>
          </a:xfrm>
          <a:prstGeom prst="rect">
            <a:avLst/>
          </a:prstGeom>
        </p:spPr>
      </p:pic>
    </p:spTree>
    <p:extLst>
      <p:ext uri="{BB962C8B-B14F-4D97-AF65-F5344CB8AC3E}">
        <p14:creationId xmlns:p14="http://schemas.microsoft.com/office/powerpoint/2010/main" val="1540888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058F82-490C-4541-BB4F-2AD1141C61C9}"/>
              </a:ext>
            </a:extLst>
          </p:cNvPr>
          <p:cNvSpPr>
            <a:spLocks noGrp="1"/>
          </p:cNvSpPr>
          <p:nvPr>
            <p:ph type="sldNum" sz="quarter" idx="12"/>
          </p:nvPr>
        </p:nvSpPr>
        <p:spPr/>
        <p:txBody>
          <a:bodyPr/>
          <a:lstStyle/>
          <a:p>
            <a:fld id="{251D86DF-227A-4678-BE40-5A1FC4F0B36C}" type="slidenum">
              <a:rPr lang="en-US" smtClean="0"/>
              <a:pPr/>
              <a:t>15</a:t>
            </a:fld>
            <a:endParaRPr lang="en-US" dirty="0"/>
          </a:p>
        </p:txBody>
      </p:sp>
      <p:sp>
        <p:nvSpPr>
          <p:cNvPr id="5" name="Content Placeholder 4"/>
          <p:cNvSpPr>
            <a:spLocks noGrp="1"/>
          </p:cNvSpPr>
          <p:nvPr>
            <p:ph sz="quarter" idx="1"/>
          </p:nvPr>
        </p:nvSpPr>
        <p:spPr>
          <a:xfrm>
            <a:off x="533400" y="1295400"/>
            <a:ext cx="62484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12" name="TextBox 11"/>
          <p:cNvSpPr txBox="1"/>
          <p:nvPr/>
        </p:nvSpPr>
        <p:spPr>
          <a:xfrm>
            <a:off x="228600" y="102158"/>
            <a:ext cx="8458200" cy="1077218"/>
          </a:xfrm>
          <a:prstGeom prst="rect">
            <a:avLst/>
          </a:prstGeom>
          <a:noFill/>
        </p:spPr>
        <p:txBody>
          <a:bodyPr wrap="square" rtlCol="0">
            <a:spAutoFit/>
          </a:bodyPr>
          <a:lstStyle/>
          <a:p>
            <a:pPr lvl="0"/>
            <a:endParaRPr lang="en-US" sz="2000" dirty="0">
              <a:solidFill>
                <a:schemeClr val="accent5"/>
              </a:solidFill>
            </a:endParaRPr>
          </a:p>
          <a:p>
            <a:endParaRPr lang="en-US" sz="4400" b="1" dirty="0">
              <a:solidFill>
                <a:schemeClr val="accent5">
                  <a:lumMod val="75000"/>
                </a:schemeClr>
              </a:solidFill>
              <a:latin typeface="AvantGarde Bk BT" pitchFamily="34" charset="0"/>
            </a:endParaRPr>
          </a:p>
        </p:txBody>
      </p:sp>
      <p:sp>
        <p:nvSpPr>
          <p:cNvPr id="6" name="TextBox 5"/>
          <p:cNvSpPr txBox="1"/>
          <p:nvPr/>
        </p:nvSpPr>
        <p:spPr>
          <a:xfrm>
            <a:off x="282650" y="1295400"/>
            <a:ext cx="7772400" cy="452431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9701" name="Rectangle 5"/>
          <p:cNvSpPr>
            <a:spLocks noChangeArrowheads="1"/>
          </p:cNvSpPr>
          <p:nvPr/>
        </p:nvSpPr>
        <p:spPr bwMode="auto">
          <a:xfrm>
            <a:off x="228600" y="3739990"/>
            <a:ext cx="8610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en-US" sz="2000" dirty="0">
              <a:latin typeface="Baskerville Old Face" pitchFamily="18" charset="0"/>
            </a:endParaRPr>
          </a:p>
          <a:p>
            <a:r>
              <a:rPr lang="en-US" sz="2000" dirty="0">
                <a:latin typeface="Baskerville Old Face"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520700" algn="l"/>
              </a:tabLst>
            </a:pPr>
            <a:endParaRPr kumimoji="0" lang="en-US" sz="2400" b="0" i="0" u="none" strike="noStrike" cap="none" normalizeH="0" baseline="0" dirty="0">
              <a:ln>
                <a:noFill/>
              </a:ln>
              <a:solidFill>
                <a:schemeClr val="accent5">
                  <a:lumMod val="50000"/>
                </a:schemeClr>
              </a:solidFill>
              <a:effectLst/>
              <a:latin typeface="AvantGarde Md BT" pitchFamily="34" charset="0"/>
              <a:cs typeface="Arial" pitchFamily="34" charset="0"/>
            </a:endParaRPr>
          </a:p>
        </p:txBody>
      </p:sp>
      <p:pic>
        <p:nvPicPr>
          <p:cNvPr id="2" name="Picture 1"/>
          <p:cNvPicPr>
            <a:picLocks noChangeAspect="1"/>
          </p:cNvPicPr>
          <p:nvPr/>
        </p:nvPicPr>
        <p:blipFill>
          <a:blip r:embed="rId3"/>
          <a:stretch>
            <a:fillRect/>
          </a:stretch>
        </p:blipFill>
        <p:spPr>
          <a:xfrm>
            <a:off x="1196915" y="1489656"/>
            <a:ext cx="6521570" cy="4958410"/>
          </a:xfrm>
          <a:prstGeom prst="rect">
            <a:avLst/>
          </a:prstGeom>
        </p:spPr>
      </p:pic>
      <p:sp>
        <p:nvSpPr>
          <p:cNvPr id="10" name="Title 7">
            <a:extLst>
              <a:ext uri="{FF2B5EF4-FFF2-40B4-BE49-F238E27FC236}">
                <a16:creationId xmlns:a16="http://schemas.microsoft.com/office/drawing/2014/main" id="{B0AB5807-1795-4846-A3F4-8654FDC0E8CE}"/>
              </a:ext>
            </a:extLst>
          </p:cNvPr>
          <p:cNvSpPr txBox="1">
            <a:spLocks/>
          </p:cNvSpPr>
          <p:nvPr/>
        </p:nvSpPr>
        <p:spPr>
          <a:xfrm>
            <a:off x="228600" y="317480"/>
            <a:ext cx="8486879" cy="954107"/>
          </a:xfrm>
          <a:prstGeom prst="rect">
            <a:avLst/>
          </a:prstGeom>
          <a:noFill/>
        </p:spPr>
        <p:txBody>
          <a:bodyPr vert="horz" wrap="square" rtlCol="0" anchor="b">
            <a:sp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2800" dirty="0">
                <a:solidFill>
                  <a:schemeClr val="accent3"/>
                </a:solidFill>
                <a:latin typeface="Georgia" pitchFamily="18" charset="0"/>
              </a:rPr>
              <a:t>Identifying Heirs at Law</a:t>
            </a:r>
            <a:br>
              <a:rPr lang="en-US" sz="2800" dirty="0">
                <a:solidFill>
                  <a:schemeClr val="accent3"/>
                </a:solidFill>
                <a:latin typeface="Georgia" pitchFamily="18" charset="0"/>
              </a:rPr>
            </a:br>
            <a:r>
              <a:rPr lang="en-US" sz="2800" dirty="0">
                <a:solidFill>
                  <a:schemeClr val="accent3"/>
                </a:solidFill>
                <a:latin typeface="Georgia" pitchFamily="18" charset="0"/>
              </a:rPr>
              <a:t>Degrees of Kinship</a:t>
            </a:r>
          </a:p>
        </p:txBody>
      </p:sp>
    </p:spTree>
    <p:extLst>
      <p:ext uri="{BB962C8B-B14F-4D97-AF65-F5344CB8AC3E}">
        <p14:creationId xmlns:p14="http://schemas.microsoft.com/office/powerpoint/2010/main" val="1157519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A3151E4C-9C67-4BB1-BED6-6EA644FE5C4D}"/>
              </a:ext>
            </a:extLst>
          </p:cNvPr>
          <p:cNvSpPr txBox="1">
            <a:spLocks noGrp="1"/>
          </p:cNvSpPr>
          <p:nvPr>
            <p:ph type="title"/>
          </p:nvPr>
        </p:nvSpPr>
        <p:spPr>
          <a:xfrm>
            <a:off x="223942" y="338245"/>
            <a:ext cx="8534400" cy="954107"/>
          </a:xfrm>
          <a:prstGeom prst="rect">
            <a:avLst/>
          </a:prstGeom>
          <a:noFill/>
        </p:spPr>
        <p:txBody>
          <a:bodyPr wrap="square" rtlCol="0">
            <a:spAutoFit/>
          </a:bodyPr>
          <a:lstStyle/>
          <a:p>
            <a:pPr algn="l"/>
            <a:r>
              <a:rPr lang="en-US" sz="2800" dirty="0">
                <a:solidFill>
                  <a:schemeClr val="accent3"/>
                </a:solidFill>
                <a:latin typeface="Georgia" pitchFamily="18" charset="0"/>
              </a:rPr>
              <a:t>Identifying Heirs at Law</a:t>
            </a:r>
            <a:br>
              <a:rPr lang="en-US" sz="2800" dirty="0">
                <a:solidFill>
                  <a:schemeClr val="accent3"/>
                </a:solidFill>
                <a:latin typeface="Georgia" pitchFamily="18" charset="0"/>
              </a:rPr>
            </a:br>
            <a:r>
              <a:rPr lang="en-US" sz="2800" dirty="0">
                <a:solidFill>
                  <a:schemeClr val="accent3"/>
                </a:solidFill>
                <a:latin typeface="Georgia" pitchFamily="18" charset="0"/>
              </a:rPr>
              <a:t>MUPC at § 2-101, et seq. </a:t>
            </a:r>
          </a:p>
        </p:txBody>
      </p:sp>
      <p:sp>
        <p:nvSpPr>
          <p:cNvPr id="3" name="Slide Number Placeholder 2">
            <a:extLst>
              <a:ext uri="{FF2B5EF4-FFF2-40B4-BE49-F238E27FC236}">
                <a16:creationId xmlns:a16="http://schemas.microsoft.com/office/drawing/2014/main" id="{C10C6C69-FD52-4B0B-9DA0-7811EE9A73B2}"/>
              </a:ext>
            </a:extLst>
          </p:cNvPr>
          <p:cNvSpPr>
            <a:spLocks noGrp="1"/>
          </p:cNvSpPr>
          <p:nvPr>
            <p:ph type="sldNum" sz="quarter" idx="12"/>
          </p:nvPr>
        </p:nvSpPr>
        <p:spPr/>
        <p:txBody>
          <a:bodyPr/>
          <a:lstStyle/>
          <a:p>
            <a:fld id="{251D86DF-227A-4678-BE40-5A1FC4F0B36C}" type="slidenum">
              <a:rPr lang="en-US" smtClean="0"/>
              <a:pPr/>
              <a:t>16</a:t>
            </a:fld>
            <a:endParaRPr lang="en-US" dirty="0"/>
          </a:p>
        </p:txBody>
      </p:sp>
      <p:sp>
        <p:nvSpPr>
          <p:cNvPr id="5" name="Content Placeholder 4"/>
          <p:cNvSpPr>
            <a:spLocks noGrp="1"/>
          </p:cNvSpPr>
          <p:nvPr>
            <p:ph sz="quarter" idx="1"/>
          </p:nvPr>
        </p:nvSpPr>
        <p:spPr>
          <a:xfrm>
            <a:off x="457200" y="1752600"/>
            <a:ext cx="7924800" cy="3429000"/>
          </a:xfrm>
        </p:spPr>
        <p:txBody>
          <a:bodyPr>
            <a:normAutofit/>
          </a:bodyPr>
          <a:lstStyle/>
          <a:p>
            <a:pPr marL="0" indent="0">
              <a:buNone/>
            </a:pPr>
            <a:endParaRPr lang="en-US" sz="4000" dirty="0"/>
          </a:p>
          <a:p>
            <a:pPr marL="0" indent="0">
              <a:buNone/>
            </a:pPr>
            <a:endParaRPr lang="en-US" sz="4000" b="1" u="sng" dirty="0">
              <a:latin typeface="Georgia" pitchFamily="18" charset="0"/>
            </a:endParaRPr>
          </a:p>
          <a:p>
            <a:pPr lvl="1">
              <a:buFont typeface="Wingdings" pitchFamily="2" charset="2"/>
              <a:buChar char="q"/>
            </a:pPr>
            <a:endParaRPr lang="en-US" sz="4000" b="1" u="sng" dirty="0">
              <a:solidFill>
                <a:schemeClr val="tx1"/>
              </a:solidFill>
              <a:latin typeface="Georgia" pitchFamily="18" charset="0"/>
            </a:endParaRPr>
          </a:p>
          <a:p>
            <a:pPr algn="ctr">
              <a:buNone/>
            </a:pPr>
            <a:endParaRPr lang="en-US" sz="4400" b="1" dirty="0">
              <a:latin typeface="Book Antiqua" pitchFamily="18" charset="0"/>
            </a:endParaRPr>
          </a:p>
        </p:txBody>
      </p:sp>
      <p:pic>
        <p:nvPicPr>
          <p:cNvPr id="2" name="Picture 1"/>
          <p:cNvPicPr>
            <a:picLocks noChangeAspect="1"/>
          </p:cNvPicPr>
          <p:nvPr/>
        </p:nvPicPr>
        <p:blipFill>
          <a:blip r:embed="rId3"/>
          <a:stretch>
            <a:fillRect/>
          </a:stretch>
        </p:blipFill>
        <p:spPr>
          <a:xfrm>
            <a:off x="2042160" y="1371600"/>
            <a:ext cx="4754880" cy="5306782"/>
          </a:xfrm>
          <a:prstGeom prst="rect">
            <a:avLst/>
          </a:prstGeom>
        </p:spPr>
      </p:pic>
    </p:spTree>
    <p:extLst>
      <p:ext uri="{BB962C8B-B14F-4D97-AF65-F5344CB8AC3E}">
        <p14:creationId xmlns:p14="http://schemas.microsoft.com/office/powerpoint/2010/main" val="311857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63BDC-DFF3-4FE0-BC82-50AF895D4E9B}"/>
              </a:ext>
            </a:extLst>
          </p:cNvPr>
          <p:cNvSpPr>
            <a:spLocks noGrp="1"/>
          </p:cNvSpPr>
          <p:nvPr>
            <p:ph type="sldNum" sz="quarter" idx="12"/>
          </p:nvPr>
        </p:nvSpPr>
        <p:spPr/>
        <p:txBody>
          <a:bodyPr/>
          <a:lstStyle/>
          <a:p>
            <a:fld id="{251D86DF-227A-4678-BE40-5A1FC4F0B36C}" type="slidenum">
              <a:rPr lang="en-US" smtClean="0"/>
              <a:pPr/>
              <a:t>17</a:t>
            </a:fld>
            <a:endParaRPr lang="en-US" dirty="0"/>
          </a:p>
        </p:txBody>
      </p:sp>
      <p:sp>
        <p:nvSpPr>
          <p:cNvPr id="5" name="Content Placeholder 4"/>
          <p:cNvSpPr>
            <a:spLocks noGrp="1"/>
          </p:cNvSpPr>
          <p:nvPr>
            <p:ph sz="quarter" idx="1"/>
          </p:nvPr>
        </p:nvSpPr>
        <p:spPr>
          <a:xfrm>
            <a:off x="457200" y="1752600"/>
            <a:ext cx="7924800" cy="3429000"/>
          </a:xfrm>
        </p:spPr>
        <p:txBody>
          <a:bodyPr>
            <a:normAutofit/>
          </a:bodyPr>
          <a:lstStyle/>
          <a:p>
            <a:pPr marL="0" indent="0">
              <a:buNone/>
            </a:pPr>
            <a:endParaRPr lang="en-US" sz="4000" dirty="0"/>
          </a:p>
          <a:p>
            <a:pPr marL="0" indent="0">
              <a:buNone/>
            </a:pPr>
            <a:endParaRPr lang="en-US" sz="4000" b="1" u="sng" dirty="0">
              <a:latin typeface="Georgia" pitchFamily="18" charset="0"/>
            </a:endParaRPr>
          </a:p>
          <a:p>
            <a:pPr lvl="1">
              <a:buFont typeface="Wingdings" pitchFamily="2" charset="2"/>
              <a:buChar char="q"/>
            </a:pPr>
            <a:endParaRPr lang="en-US" sz="4000" b="1" u="sng" dirty="0">
              <a:solidFill>
                <a:schemeClr val="tx1"/>
              </a:solidFill>
              <a:latin typeface="Georgia" pitchFamily="18" charset="0"/>
            </a:endParaRPr>
          </a:p>
          <a:p>
            <a:pPr algn="ctr">
              <a:buNone/>
            </a:pPr>
            <a:endParaRPr lang="en-US" sz="4400" b="1" dirty="0">
              <a:latin typeface="Book Antiqua" pitchFamily="18" charset="0"/>
            </a:endParaRPr>
          </a:p>
        </p:txBody>
      </p:sp>
      <p:sp>
        <p:nvSpPr>
          <p:cNvPr id="3" name="Rectangle 2"/>
          <p:cNvSpPr/>
          <p:nvPr/>
        </p:nvSpPr>
        <p:spPr>
          <a:xfrm>
            <a:off x="152400" y="111604"/>
            <a:ext cx="8534400" cy="954107"/>
          </a:xfrm>
          <a:prstGeom prst="rect">
            <a:avLst/>
          </a:prstGeom>
        </p:spPr>
        <p:txBody>
          <a:bodyPr wrap="square">
            <a:spAutoFit/>
          </a:bodyPr>
          <a:lstStyle/>
          <a:p>
            <a:r>
              <a:rPr lang="en-US" sz="2800" dirty="0">
                <a:solidFill>
                  <a:schemeClr val="accent3"/>
                </a:solidFill>
                <a:latin typeface="Georgia" pitchFamily="18" charset="0"/>
              </a:rPr>
              <a:t>Identifying Heirs at Law</a:t>
            </a:r>
          </a:p>
          <a:p>
            <a:r>
              <a:rPr lang="en-US" sz="2800" dirty="0">
                <a:solidFill>
                  <a:schemeClr val="accent3"/>
                </a:solidFill>
                <a:latin typeface="Georgia" pitchFamily="18" charset="0"/>
              </a:rPr>
              <a:t>Basic Rules </a:t>
            </a:r>
            <a:r>
              <a:rPr lang="en-US" sz="2800" i="1" dirty="0">
                <a:solidFill>
                  <a:srgbClr val="FF0000"/>
                </a:solidFill>
                <a:latin typeface="Georgia" pitchFamily="18" charset="0"/>
              </a:rPr>
              <a:t>Pre</a:t>
            </a:r>
            <a:r>
              <a:rPr lang="en-US" sz="2800" dirty="0">
                <a:solidFill>
                  <a:schemeClr val="accent3"/>
                </a:solidFill>
                <a:latin typeface="Georgia" pitchFamily="18" charset="0"/>
              </a:rPr>
              <a:t>-MUPC (c. 190, since repealed)</a:t>
            </a:r>
          </a:p>
        </p:txBody>
      </p:sp>
      <p:pic>
        <p:nvPicPr>
          <p:cNvPr id="4" name="Picture 3"/>
          <p:cNvPicPr>
            <a:picLocks noChangeAspect="1"/>
          </p:cNvPicPr>
          <p:nvPr/>
        </p:nvPicPr>
        <p:blipFill>
          <a:blip r:embed="rId3"/>
          <a:stretch>
            <a:fillRect/>
          </a:stretch>
        </p:blipFill>
        <p:spPr>
          <a:xfrm>
            <a:off x="1767840" y="1294674"/>
            <a:ext cx="5303520" cy="5362539"/>
          </a:xfrm>
          <a:prstGeom prst="rect">
            <a:avLst/>
          </a:prstGeom>
        </p:spPr>
      </p:pic>
    </p:spTree>
    <p:extLst>
      <p:ext uri="{BB962C8B-B14F-4D97-AF65-F5344CB8AC3E}">
        <p14:creationId xmlns:p14="http://schemas.microsoft.com/office/powerpoint/2010/main" val="186250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MUPC 	</a:t>
            </a:r>
          </a:p>
        </p:txBody>
      </p:sp>
      <p:sp>
        <p:nvSpPr>
          <p:cNvPr id="3" name="Text Placeholder 2"/>
          <p:cNvSpPr>
            <a:spLocks noGrp="1"/>
          </p:cNvSpPr>
          <p:nvPr>
            <p:ph type="body" sz="half" idx="3"/>
          </p:nvPr>
        </p:nvSpPr>
        <p:spPr/>
        <p:txBody>
          <a:bodyPr/>
          <a:lstStyle/>
          <a:p>
            <a:r>
              <a:rPr lang="en-US" dirty="0"/>
              <a:t>Pre MUPC</a:t>
            </a:r>
          </a:p>
        </p:txBody>
      </p:sp>
      <p:pic>
        <p:nvPicPr>
          <p:cNvPr id="10" name="Content Placeholder 9"/>
          <p:cNvPicPr>
            <a:picLocks noGrp="1" noChangeAspect="1"/>
          </p:cNvPicPr>
          <p:nvPr>
            <p:ph sz="quarter" idx="2"/>
          </p:nvPr>
        </p:nvPicPr>
        <p:blipFill>
          <a:blip r:embed="rId3"/>
          <a:stretch>
            <a:fillRect/>
          </a:stretch>
        </p:blipFill>
        <p:spPr>
          <a:xfrm>
            <a:off x="436165" y="2766725"/>
            <a:ext cx="4041775" cy="1957675"/>
          </a:xfrm>
          <a:prstGeom prst="rect">
            <a:avLst/>
          </a:prstGeom>
        </p:spPr>
      </p:pic>
      <p:pic>
        <p:nvPicPr>
          <p:cNvPr id="11" name="Content Placeholder 10"/>
          <p:cNvPicPr>
            <a:picLocks noGrp="1" noChangeAspect="1"/>
          </p:cNvPicPr>
          <p:nvPr>
            <p:ph sz="quarter" idx="4"/>
          </p:nvPr>
        </p:nvPicPr>
        <p:blipFill>
          <a:blip r:embed="rId4"/>
          <a:stretch>
            <a:fillRect/>
          </a:stretch>
        </p:blipFill>
        <p:spPr>
          <a:xfrm>
            <a:off x="4666062" y="2824638"/>
            <a:ext cx="4038600" cy="1777843"/>
          </a:xfrm>
          <a:prstGeom prst="rect">
            <a:avLst/>
          </a:prstGeom>
        </p:spPr>
      </p:pic>
      <p:sp>
        <p:nvSpPr>
          <p:cNvPr id="4" name="Slide Number Placeholder 3">
            <a:extLst>
              <a:ext uri="{FF2B5EF4-FFF2-40B4-BE49-F238E27FC236}">
                <a16:creationId xmlns:a16="http://schemas.microsoft.com/office/drawing/2014/main" id="{68949740-5242-4FA5-B9AB-A43D0757FE2E}"/>
              </a:ext>
            </a:extLst>
          </p:cNvPr>
          <p:cNvSpPr>
            <a:spLocks noGrp="1"/>
          </p:cNvSpPr>
          <p:nvPr>
            <p:ph type="sldNum" sz="quarter" idx="12"/>
          </p:nvPr>
        </p:nvSpPr>
        <p:spPr/>
        <p:txBody>
          <a:bodyPr/>
          <a:lstStyle/>
          <a:p>
            <a:fld id="{251D86DF-227A-4678-BE40-5A1FC4F0B36C}" type="slidenum">
              <a:rPr lang="en-US" smtClean="0"/>
              <a:pPr/>
              <a:t>18</a:t>
            </a:fld>
            <a:endParaRPr lang="en-US" dirty="0"/>
          </a:p>
        </p:txBody>
      </p:sp>
      <p:sp>
        <p:nvSpPr>
          <p:cNvPr id="7" name="Title 1"/>
          <p:cNvSpPr>
            <a:spLocks noGrp="1"/>
          </p:cNvSpPr>
          <p:nvPr>
            <p:ph type="title"/>
          </p:nvPr>
        </p:nvSpPr>
        <p:spPr>
          <a:xfrm>
            <a:off x="282702" y="425920"/>
            <a:ext cx="8534400" cy="758952"/>
          </a:xfrm>
        </p:spPr>
        <p:txBody>
          <a:bodyPr>
            <a:normAutofit fontScale="90000"/>
          </a:bodyPr>
          <a:lstStyle/>
          <a:p>
            <a:pPr algn="l"/>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r>
              <a:rPr lang="en-US" sz="4000" dirty="0">
                <a:solidFill>
                  <a:schemeClr val="accent3"/>
                </a:solidFill>
                <a:latin typeface="Georgia" pitchFamily="18" charset="0"/>
              </a:rPr>
              <a:t>MUPC v. Pre MUPC:  </a:t>
            </a:r>
            <a:r>
              <a:rPr lang="en-US" sz="3100" dirty="0">
                <a:solidFill>
                  <a:srgbClr val="FF0000"/>
                </a:solidFill>
                <a:latin typeface="Georgia" pitchFamily="18" charset="0"/>
              </a:rPr>
              <a:t>Key Differences </a:t>
            </a:r>
            <a:br>
              <a:rPr lang="en-US" sz="3100" dirty="0">
                <a:solidFill>
                  <a:srgbClr val="FF0000"/>
                </a:solidFill>
                <a:latin typeface="Georgia" pitchFamily="18" charset="0"/>
              </a:rPr>
            </a:br>
            <a:r>
              <a:rPr lang="en-US" sz="3100" dirty="0">
                <a:solidFill>
                  <a:schemeClr val="accent3"/>
                </a:solidFill>
                <a:latin typeface="Georgia" pitchFamily="18" charset="0"/>
              </a:rPr>
              <a:t>Surviving Spouse</a:t>
            </a:r>
            <a:endParaRPr lang="en-US" sz="3100" dirty="0">
              <a:solidFill>
                <a:schemeClr val="accent3"/>
              </a:solidFill>
            </a:endParaRPr>
          </a:p>
        </p:txBody>
      </p:sp>
      <p:pic>
        <p:nvPicPr>
          <p:cNvPr id="13" name="Picture 12"/>
          <p:cNvPicPr>
            <a:picLocks noChangeAspect="1"/>
          </p:cNvPicPr>
          <p:nvPr/>
        </p:nvPicPr>
        <p:blipFill>
          <a:blip r:embed="rId5"/>
          <a:stretch>
            <a:fillRect/>
          </a:stretch>
        </p:blipFill>
        <p:spPr>
          <a:xfrm>
            <a:off x="217551" y="4860769"/>
            <a:ext cx="8664702" cy="265399"/>
          </a:xfrm>
          <a:prstGeom prst="rect">
            <a:avLst/>
          </a:prstGeom>
        </p:spPr>
      </p:pic>
      <p:sp>
        <p:nvSpPr>
          <p:cNvPr id="9" name="Right Arrow 8"/>
          <p:cNvSpPr/>
          <p:nvPr/>
        </p:nvSpPr>
        <p:spPr>
          <a:xfrm>
            <a:off x="3852736" y="33483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46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MUPC 	</a:t>
            </a:r>
          </a:p>
        </p:txBody>
      </p:sp>
      <p:sp>
        <p:nvSpPr>
          <p:cNvPr id="3" name="Text Placeholder 2"/>
          <p:cNvSpPr>
            <a:spLocks noGrp="1"/>
          </p:cNvSpPr>
          <p:nvPr>
            <p:ph type="body" sz="half" idx="3"/>
          </p:nvPr>
        </p:nvSpPr>
        <p:spPr/>
        <p:txBody>
          <a:bodyPr/>
          <a:lstStyle/>
          <a:p>
            <a:r>
              <a:rPr lang="en-US" dirty="0"/>
              <a:t>Pre MUPC</a:t>
            </a:r>
          </a:p>
        </p:txBody>
      </p:sp>
      <p:pic>
        <p:nvPicPr>
          <p:cNvPr id="17" name="Content Placeholder 16">
            <a:extLst>
              <a:ext uri="{FF2B5EF4-FFF2-40B4-BE49-F238E27FC236}">
                <a16:creationId xmlns:a16="http://schemas.microsoft.com/office/drawing/2014/main" id="{9901FA9E-47A9-438E-A493-223756D7F896}"/>
              </a:ext>
            </a:extLst>
          </p:cNvPr>
          <p:cNvPicPr>
            <a:picLocks noGrp="1" noChangeAspect="1"/>
          </p:cNvPicPr>
          <p:nvPr>
            <p:ph sz="quarter" idx="2"/>
          </p:nvPr>
        </p:nvPicPr>
        <p:blipFill>
          <a:blip r:embed="rId3"/>
          <a:stretch>
            <a:fillRect/>
          </a:stretch>
        </p:blipFill>
        <p:spPr>
          <a:xfrm>
            <a:off x="156682" y="2712973"/>
            <a:ext cx="4253139" cy="732974"/>
          </a:xfrm>
          <a:prstGeom prst="rect">
            <a:avLst/>
          </a:prstGeom>
        </p:spPr>
      </p:pic>
      <p:sp>
        <p:nvSpPr>
          <p:cNvPr id="5" name="Slide Number Placeholder 4">
            <a:extLst>
              <a:ext uri="{FF2B5EF4-FFF2-40B4-BE49-F238E27FC236}">
                <a16:creationId xmlns:a16="http://schemas.microsoft.com/office/drawing/2014/main" id="{BA3A0BF9-F635-4E58-8EF6-B1AD14F6AEE7}"/>
              </a:ext>
            </a:extLst>
          </p:cNvPr>
          <p:cNvSpPr>
            <a:spLocks noGrp="1"/>
          </p:cNvSpPr>
          <p:nvPr>
            <p:ph type="sldNum" sz="quarter" idx="12"/>
          </p:nvPr>
        </p:nvSpPr>
        <p:spPr/>
        <p:txBody>
          <a:bodyPr/>
          <a:lstStyle/>
          <a:p>
            <a:fld id="{251D86DF-227A-4678-BE40-5A1FC4F0B36C}" type="slidenum">
              <a:rPr lang="en-US" smtClean="0"/>
              <a:pPr/>
              <a:t>19</a:t>
            </a:fld>
            <a:endParaRPr lang="en-US" dirty="0"/>
          </a:p>
        </p:txBody>
      </p:sp>
      <p:sp>
        <p:nvSpPr>
          <p:cNvPr id="7" name="Title 1"/>
          <p:cNvSpPr>
            <a:spLocks noGrp="1"/>
          </p:cNvSpPr>
          <p:nvPr>
            <p:ph type="title"/>
          </p:nvPr>
        </p:nvSpPr>
        <p:spPr>
          <a:xfrm>
            <a:off x="266260" y="442659"/>
            <a:ext cx="8534400" cy="758952"/>
          </a:xfrm>
        </p:spPr>
        <p:txBody>
          <a:bodyPr>
            <a:normAutofit fontScale="90000"/>
          </a:bodyPr>
          <a:lstStyle/>
          <a:p>
            <a:pPr algn="l"/>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r>
              <a:rPr lang="en-US" sz="4000" dirty="0">
                <a:solidFill>
                  <a:schemeClr val="accent3"/>
                </a:solidFill>
                <a:latin typeface="Georgia" pitchFamily="18" charset="0"/>
              </a:rPr>
              <a:t>MUPC v. Pre MUPC:  </a:t>
            </a:r>
            <a:r>
              <a:rPr lang="en-US" sz="3100" dirty="0">
                <a:solidFill>
                  <a:srgbClr val="FF0000"/>
                </a:solidFill>
                <a:latin typeface="Georgia" pitchFamily="18" charset="0"/>
              </a:rPr>
              <a:t>Key Differences </a:t>
            </a:r>
            <a:br>
              <a:rPr lang="en-US" sz="3100" dirty="0">
                <a:solidFill>
                  <a:srgbClr val="FF0000"/>
                </a:solidFill>
                <a:latin typeface="Georgia" pitchFamily="18" charset="0"/>
              </a:rPr>
            </a:br>
            <a:r>
              <a:rPr lang="en-US" sz="3100" dirty="0">
                <a:solidFill>
                  <a:schemeClr val="bg2">
                    <a:lumMod val="75000"/>
                  </a:schemeClr>
                </a:solidFill>
                <a:latin typeface="Georgia" pitchFamily="18" charset="0"/>
              </a:rPr>
              <a:t>Surviving Spouse</a:t>
            </a:r>
            <a:endParaRPr lang="en-US" sz="3100" dirty="0">
              <a:solidFill>
                <a:schemeClr val="bg2">
                  <a:lumMod val="75000"/>
                </a:schemeClr>
              </a:solidFill>
            </a:endParaRPr>
          </a:p>
        </p:txBody>
      </p:sp>
      <p:pic>
        <p:nvPicPr>
          <p:cNvPr id="16" name="Picture 15">
            <a:extLst>
              <a:ext uri="{FF2B5EF4-FFF2-40B4-BE49-F238E27FC236}">
                <a16:creationId xmlns:a16="http://schemas.microsoft.com/office/drawing/2014/main" id="{271C7A45-D154-4A93-9060-0CC985753AE6}"/>
              </a:ext>
            </a:extLst>
          </p:cNvPr>
          <p:cNvPicPr>
            <a:picLocks noChangeAspect="1"/>
          </p:cNvPicPr>
          <p:nvPr/>
        </p:nvPicPr>
        <p:blipFill>
          <a:blip r:embed="rId4"/>
          <a:stretch>
            <a:fillRect/>
          </a:stretch>
        </p:blipFill>
        <p:spPr>
          <a:xfrm>
            <a:off x="4666217" y="2881116"/>
            <a:ext cx="4147456" cy="1919484"/>
          </a:xfrm>
          <a:prstGeom prst="rect">
            <a:avLst/>
          </a:prstGeom>
        </p:spPr>
      </p:pic>
      <p:pic>
        <p:nvPicPr>
          <p:cNvPr id="18" name="Picture 17">
            <a:extLst>
              <a:ext uri="{FF2B5EF4-FFF2-40B4-BE49-F238E27FC236}">
                <a16:creationId xmlns:a16="http://schemas.microsoft.com/office/drawing/2014/main" id="{0512AC30-A090-47B4-8605-C281446F2598}"/>
              </a:ext>
            </a:extLst>
          </p:cNvPr>
          <p:cNvPicPr>
            <a:picLocks noChangeAspect="1"/>
          </p:cNvPicPr>
          <p:nvPr/>
        </p:nvPicPr>
        <p:blipFill>
          <a:blip r:embed="rId5"/>
          <a:stretch>
            <a:fillRect/>
          </a:stretch>
        </p:blipFill>
        <p:spPr>
          <a:xfrm>
            <a:off x="301752" y="3448106"/>
            <a:ext cx="4053299" cy="1600200"/>
          </a:xfrm>
          <a:prstGeom prst="rect">
            <a:avLst/>
          </a:prstGeom>
        </p:spPr>
      </p:pic>
      <p:pic>
        <p:nvPicPr>
          <p:cNvPr id="4" name="Picture 3">
            <a:extLst>
              <a:ext uri="{FF2B5EF4-FFF2-40B4-BE49-F238E27FC236}">
                <a16:creationId xmlns:a16="http://schemas.microsoft.com/office/drawing/2014/main" id="{E44F98D0-1EC5-40B0-9AE3-E5AF5A65068C}"/>
              </a:ext>
            </a:extLst>
          </p:cNvPr>
          <p:cNvPicPr>
            <a:picLocks noChangeAspect="1"/>
          </p:cNvPicPr>
          <p:nvPr/>
        </p:nvPicPr>
        <p:blipFill>
          <a:blip r:embed="rId6"/>
          <a:stretch>
            <a:fillRect/>
          </a:stretch>
        </p:blipFill>
        <p:spPr>
          <a:xfrm>
            <a:off x="4033545" y="3761966"/>
            <a:ext cx="999831" cy="524301"/>
          </a:xfrm>
          <a:prstGeom prst="rect">
            <a:avLst/>
          </a:prstGeom>
        </p:spPr>
      </p:pic>
    </p:spTree>
    <p:extLst>
      <p:ext uri="{BB962C8B-B14F-4D97-AF65-F5344CB8AC3E}">
        <p14:creationId xmlns:p14="http://schemas.microsoft.com/office/powerpoint/2010/main" val="275757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C7B3E9-2E51-47EF-B513-3C243593F6B9}"/>
              </a:ext>
            </a:extLst>
          </p:cNvPr>
          <p:cNvSpPr>
            <a:spLocks noGrp="1"/>
          </p:cNvSpPr>
          <p:nvPr>
            <p:ph type="sldNum" sz="quarter" idx="12"/>
          </p:nvPr>
        </p:nvSpPr>
        <p:spPr/>
        <p:txBody>
          <a:bodyPr/>
          <a:lstStyle/>
          <a:p>
            <a:fld id="{251D86DF-227A-4678-BE40-5A1FC4F0B36C}" type="slidenum">
              <a:rPr lang="en-US" smtClean="0"/>
              <a:pPr/>
              <a:t>2</a:t>
            </a:fld>
            <a:endParaRPr lang="en-US" dirty="0"/>
          </a:p>
        </p:txBody>
      </p:sp>
      <p:sp>
        <p:nvSpPr>
          <p:cNvPr id="3" name="Content Placeholder 2"/>
          <p:cNvSpPr>
            <a:spLocks noGrp="1"/>
          </p:cNvSpPr>
          <p:nvPr>
            <p:ph sz="quarter" idx="1"/>
          </p:nvPr>
        </p:nvSpPr>
        <p:spPr>
          <a:xfrm>
            <a:off x="457200" y="3967746"/>
            <a:ext cx="8365236" cy="1975853"/>
          </a:xfrm>
        </p:spPr>
        <p:txBody>
          <a:bodyPr>
            <a:normAutofit fontScale="77500" lnSpcReduction="20000"/>
          </a:bodyPr>
          <a:lstStyle/>
          <a:p>
            <a:pPr algn="ctr">
              <a:buNone/>
            </a:pPr>
            <a:r>
              <a:rPr lang="en-US" sz="3600" dirty="0">
                <a:hlinkClick r:id="rId3"/>
              </a:rPr>
              <a:t>https://www.mass.gov/estate-administration-resources-mupc-hub</a:t>
            </a:r>
            <a:endParaRPr lang="en-US" sz="3600" dirty="0"/>
          </a:p>
          <a:p>
            <a:pPr algn="ctr">
              <a:buNone/>
            </a:pPr>
            <a:r>
              <a:rPr lang="en-US" sz="3600" i="1" dirty="0"/>
              <a:t>Go-to for instructions and resource materials related to estate administration, trusts, and the MUPC </a:t>
            </a:r>
          </a:p>
          <a:p>
            <a:pPr algn="ctr">
              <a:buNone/>
            </a:pPr>
            <a:endParaRPr lang="en-US" sz="2000" dirty="0"/>
          </a:p>
        </p:txBody>
      </p:sp>
      <p:sp>
        <p:nvSpPr>
          <p:cNvPr id="4" name="TextBox 3"/>
          <p:cNvSpPr txBox="1"/>
          <p:nvPr/>
        </p:nvSpPr>
        <p:spPr>
          <a:xfrm>
            <a:off x="457200" y="381000"/>
            <a:ext cx="7924800" cy="769441"/>
          </a:xfrm>
          <a:prstGeom prst="rect">
            <a:avLst/>
          </a:prstGeom>
          <a:noFill/>
        </p:spPr>
        <p:txBody>
          <a:bodyPr wrap="square" rtlCol="0">
            <a:spAutoFit/>
          </a:bodyPr>
          <a:lstStyle/>
          <a:p>
            <a:r>
              <a:rPr lang="en-US" sz="4400" dirty="0">
                <a:solidFill>
                  <a:schemeClr val="accent3"/>
                </a:solidFill>
                <a:latin typeface="Georgia" pitchFamily="18" charset="0"/>
              </a:rPr>
              <a:t>The “MUPC HUB” </a:t>
            </a:r>
          </a:p>
        </p:txBody>
      </p:sp>
      <p:pic>
        <p:nvPicPr>
          <p:cNvPr id="2" name="Picture 1">
            <a:extLst>
              <a:ext uri="{FF2B5EF4-FFF2-40B4-BE49-F238E27FC236}">
                <a16:creationId xmlns:a16="http://schemas.microsoft.com/office/drawing/2014/main" id="{B0F9776E-8EC4-4894-A2D1-5971B48B6731}"/>
              </a:ext>
            </a:extLst>
          </p:cNvPr>
          <p:cNvPicPr>
            <a:picLocks noChangeAspect="1"/>
          </p:cNvPicPr>
          <p:nvPr/>
        </p:nvPicPr>
        <p:blipFill>
          <a:blip r:embed="rId4"/>
          <a:stretch>
            <a:fillRect/>
          </a:stretch>
        </p:blipFill>
        <p:spPr>
          <a:xfrm>
            <a:off x="1188720" y="1916347"/>
            <a:ext cx="6675120" cy="1285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MUPC 	</a:t>
            </a:r>
          </a:p>
        </p:txBody>
      </p:sp>
      <p:sp>
        <p:nvSpPr>
          <p:cNvPr id="3" name="Text Placeholder 2"/>
          <p:cNvSpPr>
            <a:spLocks noGrp="1"/>
          </p:cNvSpPr>
          <p:nvPr>
            <p:ph type="body" sz="half" idx="3"/>
          </p:nvPr>
        </p:nvSpPr>
        <p:spPr/>
        <p:txBody>
          <a:bodyPr/>
          <a:lstStyle/>
          <a:p>
            <a:r>
              <a:rPr lang="en-US" dirty="0"/>
              <a:t>Pre MUPC</a:t>
            </a:r>
          </a:p>
        </p:txBody>
      </p:sp>
      <p:pic>
        <p:nvPicPr>
          <p:cNvPr id="16" name="Content Placeholder 15"/>
          <p:cNvPicPr>
            <a:picLocks noGrp="1" noChangeAspect="1"/>
          </p:cNvPicPr>
          <p:nvPr>
            <p:ph sz="quarter" idx="2"/>
          </p:nvPr>
        </p:nvPicPr>
        <p:blipFill>
          <a:blip r:embed="rId3"/>
          <a:stretch>
            <a:fillRect/>
          </a:stretch>
        </p:blipFill>
        <p:spPr>
          <a:xfrm>
            <a:off x="314070" y="3310934"/>
            <a:ext cx="4041775" cy="1271043"/>
          </a:xfrm>
          <a:prstGeom prst="rect">
            <a:avLst/>
          </a:prstGeom>
        </p:spPr>
      </p:pic>
      <p:pic>
        <p:nvPicPr>
          <p:cNvPr id="17" name="Content Placeholder 16"/>
          <p:cNvPicPr>
            <a:picLocks noGrp="1" noChangeAspect="1"/>
          </p:cNvPicPr>
          <p:nvPr>
            <p:ph sz="quarter" idx="4"/>
          </p:nvPr>
        </p:nvPicPr>
        <p:blipFill>
          <a:blip r:embed="rId4"/>
          <a:stretch>
            <a:fillRect/>
          </a:stretch>
        </p:blipFill>
        <p:spPr>
          <a:xfrm>
            <a:off x="4824667" y="3287917"/>
            <a:ext cx="4038600" cy="1271043"/>
          </a:xfrm>
          <a:prstGeom prst="rect">
            <a:avLst/>
          </a:prstGeom>
        </p:spPr>
      </p:pic>
      <p:sp>
        <p:nvSpPr>
          <p:cNvPr id="4" name="Slide Number Placeholder 3">
            <a:extLst>
              <a:ext uri="{FF2B5EF4-FFF2-40B4-BE49-F238E27FC236}">
                <a16:creationId xmlns:a16="http://schemas.microsoft.com/office/drawing/2014/main" id="{63DAFF34-474F-4736-AC50-8E056016DBD3}"/>
              </a:ext>
            </a:extLst>
          </p:cNvPr>
          <p:cNvSpPr>
            <a:spLocks noGrp="1"/>
          </p:cNvSpPr>
          <p:nvPr>
            <p:ph type="sldNum" sz="quarter" idx="12"/>
          </p:nvPr>
        </p:nvSpPr>
        <p:spPr/>
        <p:txBody>
          <a:bodyPr/>
          <a:lstStyle/>
          <a:p>
            <a:fld id="{251D86DF-227A-4678-BE40-5A1FC4F0B36C}" type="slidenum">
              <a:rPr lang="en-US" smtClean="0"/>
              <a:pPr/>
              <a:t>20</a:t>
            </a:fld>
            <a:endParaRPr lang="en-US" dirty="0"/>
          </a:p>
        </p:txBody>
      </p:sp>
      <p:sp>
        <p:nvSpPr>
          <p:cNvPr id="20" name="Title 1"/>
          <p:cNvSpPr>
            <a:spLocks noGrp="1"/>
          </p:cNvSpPr>
          <p:nvPr>
            <p:ph type="title"/>
          </p:nvPr>
        </p:nvSpPr>
        <p:spPr>
          <a:xfrm>
            <a:off x="231520" y="325777"/>
            <a:ext cx="8534400" cy="758952"/>
          </a:xfrm>
        </p:spPr>
        <p:txBody>
          <a:bodyPr>
            <a:normAutofit fontScale="90000"/>
          </a:bodyPr>
          <a:lstStyle/>
          <a:p>
            <a:pPr algn="l"/>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br>
              <a:rPr lang="en-US" sz="3600" b="1" dirty="0">
                <a:solidFill>
                  <a:schemeClr val="bg2">
                    <a:lumMod val="50000"/>
                  </a:schemeClr>
                </a:solidFill>
                <a:latin typeface="Georgia" pitchFamily="18" charset="0"/>
              </a:rPr>
            </a:br>
            <a:r>
              <a:rPr lang="en-US" sz="4000" dirty="0">
                <a:solidFill>
                  <a:schemeClr val="accent3"/>
                </a:solidFill>
                <a:latin typeface="Georgia" pitchFamily="18" charset="0"/>
              </a:rPr>
              <a:t>MUPC vs. Pre MUPC:  </a:t>
            </a:r>
            <a:r>
              <a:rPr lang="en-US" sz="3100" dirty="0">
                <a:solidFill>
                  <a:srgbClr val="FF0000"/>
                </a:solidFill>
                <a:latin typeface="Georgia" pitchFamily="18" charset="0"/>
              </a:rPr>
              <a:t>Key Differences </a:t>
            </a:r>
            <a:br>
              <a:rPr lang="en-US" sz="3100" dirty="0">
                <a:solidFill>
                  <a:srgbClr val="FF0000"/>
                </a:solidFill>
                <a:latin typeface="Georgia" pitchFamily="18" charset="0"/>
              </a:rPr>
            </a:br>
            <a:r>
              <a:rPr lang="en-US" sz="3100" dirty="0">
                <a:solidFill>
                  <a:schemeClr val="bg2">
                    <a:lumMod val="75000"/>
                  </a:schemeClr>
                </a:solidFill>
                <a:latin typeface="Georgia" pitchFamily="18" charset="0"/>
              </a:rPr>
              <a:t>Surviving Spouse</a:t>
            </a:r>
            <a:endParaRPr lang="en-US" sz="3100" dirty="0">
              <a:solidFill>
                <a:schemeClr val="bg2">
                  <a:lumMod val="75000"/>
                </a:schemeClr>
              </a:solidFill>
            </a:endParaRPr>
          </a:p>
        </p:txBody>
      </p:sp>
      <p:pic>
        <p:nvPicPr>
          <p:cNvPr id="18" name="Picture 17"/>
          <p:cNvPicPr>
            <a:picLocks noChangeAspect="1"/>
          </p:cNvPicPr>
          <p:nvPr/>
        </p:nvPicPr>
        <p:blipFill>
          <a:blip r:embed="rId5"/>
          <a:stretch>
            <a:fillRect/>
          </a:stretch>
        </p:blipFill>
        <p:spPr>
          <a:xfrm>
            <a:off x="4778630" y="5634785"/>
            <a:ext cx="4300440" cy="546295"/>
          </a:xfrm>
          <a:prstGeom prst="rect">
            <a:avLst/>
          </a:prstGeom>
        </p:spPr>
      </p:pic>
      <p:sp>
        <p:nvSpPr>
          <p:cNvPr id="8" name="Right Arrow 7"/>
          <p:cNvSpPr/>
          <p:nvPr/>
        </p:nvSpPr>
        <p:spPr>
          <a:xfrm>
            <a:off x="4101052" y="40286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16">
            <a:extLst>
              <a:ext uri="{FF2B5EF4-FFF2-40B4-BE49-F238E27FC236}">
                <a16:creationId xmlns:a16="http://schemas.microsoft.com/office/drawing/2014/main" id="{6BA15E2C-7696-46F5-8CF2-2D95BD00B9B2}"/>
              </a:ext>
            </a:extLst>
          </p:cNvPr>
          <p:cNvPicPr>
            <a:picLocks noChangeAspect="1"/>
          </p:cNvPicPr>
          <p:nvPr/>
        </p:nvPicPr>
        <p:blipFill>
          <a:blip r:embed="rId6"/>
          <a:stretch>
            <a:fillRect/>
          </a:stretch>
        </p:blipFill>
        <p:spPr>
          <a:xfrm>
            <a:off x="212470" y="2997339"/>
            <a:ext cx="4171950" cy="336230"/>
          </a:xfrm>
          <a:prstGeom prst="rect">
            <a:avLst/>
          </a:prstGeom>
        </p:spPr>
      </p:pic>
      <p:pic>
        <p:nvPicPr>
          <p:cNvPr id="10" name="Content Placeholder 16">
            <a:extLst>
              <a:ext uri="{FF2B5EF4-FFF2-40B4-BE49-F238E27FC236}">
                <a16:creationId xmlns:a16="http://schemas.microsoft.com/office/drawing/2014/main" id="{CCBBF4F1-5A30-4A89-8116-5D187DC74D1A}"/>
              </a:ext>
            </a:extLst>
          </p:cNvPr>
          <p:cNvPicPr>
            <a:picLocks noChangeAspect="1"/>
          </p:cNvPicPr>
          <p:nvPr/>
        </p:nvPicPr>
        <p:blipFill>
          <a:blip r:embed="rId6"/>
          <a:stretch>
            <a:fillRect/>
          </a:stretch>
        </p:blipFill>
        <p:spPr>
          <a:xfrm>
            <a:off x="4759582" y="3024507"/>
            <a:ext cx="4152899" cy="336230"/>
          </a:xfrm>
          <a:prstGeom prst="rect">
            <a:avLst/>
          </a:prstGeom>
        </p:spPr>
      </p:pic>
    </p:spTree>
    <p:extLst>
      <p:ext uri="{BB962C8B-B14F-4D97-AF65-F5344CB8AC3E}">
        <p14:creationId xmlns:p14="http://schemas.microsoft.com/office/powerpoint/2010/main" val="371033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noGrp="1"/>
          </p:cNvSpPr>
          <p:nvPr>
            <p:ph type="title"/>
          </p:nvPr>
        </p:nvSpPr>
        <p:spPr>
          <a:xfrm>
            <a:off x="254479" y="640616"/>
            <a:ext cx="8763000" cy="523220"/>
          </a:xfrm>
          <a:prstGeom prst="rect">
            <a:avLst/>
          </a:prstGeom>
          <a:noFill/>
        </p:spPr>
        <p:txBody>
          <a:bodyPr wrap="square" rtlCol="0">
            <a:spAutoFit/>
          </a:bodyPr>
          <a:lstStyle/>
          <a:p>
            <a:pPr algn="l"/>
            <a:r>
              <a:rPr lang="en-US" sz="2800" dirty="0">
                <a:solidFill>
                  <a:schemeClr val="accent3"/>
                </a:solidFill>
                <a:latin typeface="Georgia" pitchFamily="18" charset="0"/>
              </a:rPr>
              <a:t>Remember. . . </a:t>
            </a:r>
          </a:p>
        </p:txBody>
      </p:sp>
      <p:sp>
        <p:nvSpPr>
          <p:cNvPr id="3" name="Slide Number Placeholder 2">
            <a:extLst>
              <a:ext uri="{FF2B5EF4-FFF2-40B4-BE49-F238E27FC236}">
                <a16:creationId xmlns:a16="http://schemas.microsoft.com/office/drawing/2014/main" id="{92DFCD64-77B5-4B66-959B-B98CAC7272EC}"/>
              </a:ext>
            </a:extLst>
          </p:cNvPr>
          <p:cNvSpPr>
            <a:spLocks noGrp="1"/>
          </p:cNvSpPr>
          <p:nvPr>
            <p:ph type="sldNum" sz="quarter" idx="12"/>
          </p:nvPr>
        </p:nvSpPr>
        <p:spPr/>
        <p:txBody>
          <a:bodyPr/>
          <a:lstStyle/>
          <a:p>
            <a:fld id="{251D86DF-227A-4678-BE40-5A1FC4F0B36C}" type="slidenum">
              <a:rPr lang="en-US" smtClean="0"/>
              <a:pPr/>
              <a:t>21</a:t>
            </a:fld>
            <a:endParaRPr lang="en-US" dirty="0"/>
          </a:p>
        </p:txBody>
      </p:sp>
      <p:sp>
        <p:nvSpPr>
          <p:cNvPr id="5" name="Content Placeholder 4"/>
          <p:cNvSpPr>
            <a:spLocks noGrp="1"/>
          </p:cNvSpPr>
          <p:nvPr>
            <p:ph sz="quarter" idx="1"/>
          </p:nvPr>
        </p:nvSpPr>
        <p:spPr>
          <a:xfrm>
            <a:off x="533400" y="1295400"/>
            <a:ext cx="62484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29701" name="Rectangle 5"/>
          <p:cNvSpPr>
            <a:spLocks noChangeArrowheads="1"/>
          </p:cNvSpPr>
          <p:nvPr/>
        </p:nvSpPr>
        <p:spPr bwMode="auto">
          <a:xfrm>
            <a:off x="406879" y="4191000"/>
            <a:ext cx="8610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en-US" sz="2000" dirty="0">
              <a:latin typeface="Baskerville Old Face" pitchFamily="18" charset="0"/>
            </a:endParaRPr>
          </a:p>
          <a:p>
            <a:r>
              <a:rPr lang="en-US" sz="2000" dirty="0">
                <a:latin typeface="Baskerville Old Face"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520700" algn="l"/>
              </a:tabLst>
            </a:pPr>
            <a:endParaRPr kumimoji="0" lang="en-US" sz="2400" b="0" i="0" u="none" strike="noStrike" cap="none" normalizeH="0" baseline="0" dirty="0">
              <a:ln>
                <a:noFill/>
              </a:ln>
              <a:solidFill>
                <a:schemeClr val="accent5">
                  <a:lumMod val="50000"/>
                </a:schemeClr>
              </a:solidFill>
              <a:effectLst/>
              <a:latin typeface="AvantGarde Md BT" pitchFamily="34" charset="0"/>
              <a:cs typeface="Arial" pitchFamily="34" charset="0"/>
            </a:endParaRPr>
          </a:p>
        </p:txBody>
      </p:sp>
      <p:sp>
        <p:nvSpPr>
          <p:cNvPr id="2" name="TextBox 1"/>
          <p:cNvSpPr txBox="1"/>
          <p:nvPr/>
        </p:nvSpPr>
        <p:spPr>
          <a:xfrm>
            <a:off x="417976" y="2057400"/>
            <a:ext cx="8159752" cy="2308324"/>
          </a:xfrm>
          <a:prstGeom prst="rect">
            <a:avLst/>
          </a:prstGeom>
          <a:noFill/>
        </p:spPr>
        <p:txBody>
          <a:bodyPr wrap="square" rtlCol="0">
            <a:spAutoFit/>
          </a:bodyPr>
          <a:lstStyle/>
          <a:p>
            <a:endParaRPr lang="en-US" sz="2400" dirty="0"/>
          </a:p>
          <a:p>
            <a:r>
              <a:rPr lang="en-US" sz="2400" dirty="0"/>
              <a:t>A decedent </a:t>
            </a:r>
            <a:r>
              <a:rPr lang="en-US" sz="2400" dirty="0">
                <a:solidFill>
                  <a:srgbClr val="FF0000"/>
                </a:solidFill>
              </a:rPr>
              <a:t>by will </a:t>
            </a:r>
            <a:r>
              <a:rPr lang="en-US" sz="2400" dirty="0"/>
              <a:t>may expressly exclude or limit the right of an individual or class to succeed to property of the decedent passing by intestate succession.</a:t>
            </a:r>
          </a:p>
          <a:p>
            <a:endParaRPr lang="en-US" sz="2400" dirty="0"/>
          </a:p>
          <a:p>
            <a:r>
              <a:rPr lang="en-US" sz="2400" dirty="0"/>
              <a:t>MUPC at § 2-101(b).</a:t>
            </a:r>
          </a:p>
        </p:txBody>
      </p:sp>
    </p:spTree>
    <p:extLst>
      <p:ext uri="{BB962C8B-B14F-4D97-AF65-F5344CB8AC3E}">
        <p14:creationId xmlns:p14="http://schemas.microsoft.com/office/powerpoint/2010/main" val="3967399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BE1EBA-B7CB-459A-AC83-BBD568ACFB94}"/>
              </a:ext>
            </a:extLst>
          </p:cNvPr>
          <p:cNvSpPr>
            <a:spLocks noGrp="1"/>
          </p:cNvSpPr>
          <p:nvPr>
            <p:ph type="sldNum" sz="quarter" idx="12"/>
          </p:nvPr>
        </p:nvSpPr>
        <p:spPr/>
        <p:txBody>
          <a:bodyPr/>
          <a:lstStyle/>
          <a:p>
            <a:fld id="{251D86DF-227A-4678-BE40-5A1FC4F0B36C}" type="slidenum">
              <a:rPr lang="en-US" smtClean="0"/>
              <a:pPr/>
              <a:t>22</a:t>
            </a:fld>
            <a:endParaRPr lang="en-US" dirty="0"/>
          </a:p>
        </p:txBody>
      </p:sp>
      <p:sp>
        <p:nvSpPr>
          <p:cNvPr id="3" name="Content Placeholder 2"/>
          <p:cNvSpPr>
            <a:spLocks noGrp="1"/>
          </p:cNvSpPr>
          <p:nvPr>
            <p:ph sz="quarter" idx="1"/>
          </p:nvPr>
        </p:nvSpPr>
        <p:spPr>
          <a:xfrm>
            <a:off x="304800" y="1676400"/>
            <a:ext cx="8610600" cy="4648200"/>
          </a:xfrm>
        </p:spPr>
        <p:txBody>
          <a:bodyPr>
            <a:normAutofit/>
          </a:bodyPr>
          <a:lstStyle/>
          <a:p>
            <a:pPr marL="0" indent="0">
              <a:buNone/>
            </a:pPr>
            <a:endParaRPr lang="en-US" sz="2200" b="1" dirty="0"/>
          </a:p>
          <a:p>
            <a:pPr marL="0" indent="0" algn="ctr">
              <a:buNone/>
            </a:pPr>
            <a:endParaRPr lang="en-US" sz="2200" b="1" dirty="0"/>
          </a:p>
          <a:p>
            <a:pPr marL="0" indent="0" algn="ctr">
              <a:buNone/>
            </a:pPr>
            <a:r>
              <a:rPr lang="en-US" sz="2400" dirty="0"/>
              <a:t>QUESTION:</a:t>
            </a:r>
          </a:p>
          <a:p>
            <a:pPr marL="0" indent="0" algn="ctr">
              <a:buNone/>
            </a:pPr>
            <a:endParaRPr lang="en-US" sz="2400" dirty="0"/>
          </a:p>
          <a:p>
            <a:pPr marL="0" indent="0" algn="ctr">
              <a:buNone/>
            </a:pPr>
            <a:r>
              <a:rPr lang="en-US" dirty="0"/>
              <a:t>Joseph died on March 31, 2012. What law controls for purposes of identifying Joseph’s heirs at law? </a:t>
            </a:r>
          </a:p>
          <a:p>
            <a:pPr marL="0" indent="0">
              <a:buNone/>
            </a:pPr>
            <a:endParaRPr lang="en-US" dirty="0"/>
          </a:p>
          <a:p>
            <a:pPr marL="514350" indent="-514350">
              <a:buFont typeface="+mj-lt"/>
              <a:buAutoNum type="arabicPeriod"/>
            </a:pPr>
            <a:endParaRPr lang="en-US" dirty="0"/>
          </a:p>
          <a:p>
            <a:pPr marL="0" indent="0">
              <a:buNone/>
            </a:pPr>
            <a:endParaRPr lang="en-US" dirty="0"/>
          </a:p>
          <a:p>
            <a:pPr>
              <a:buNone/>
            </a:pPr>
            <a:endParaRPr lang="en-US" dirty="0"/>
          </a:p>
          <a:p>
            <a:pPr>
              <a:buFont typeface="Wingdings" pitchFamily="2" charset="2"/>
              <a:buChar char="ü"/>
            </a:pPr>
            <a:endParaRPr lang="en-US" dirty="0"/>
          </a:p>
          <a:p>
            <a:pPr>
              <a:buFont typeface="Wingdings" pitchFamily="2" charset="2"/>
              <a:buChar char="ü"/>
            </a:pPr>
            <a:endParaRPr lang="en-US" dirty="0"/>
          </a:p>
        </p:txBody>
      </p:sp>
      <p:sp>
        <p:nvSpPr>
          <p:cNvPr id="5" name="TextBox 4"/>
          <p:cNvSpPr txBox="1"/>
          <p:nvPr/>
        </p:nvSpPr>
        <p:spPr>
          <a:xfrm>
            <a:off x="304800" y="304800"/>
            <a:ext cx="8458200" cy="707886"/>
          </a:xfrm>
          <a:prstGeom prst="rect">
            <a:avLst/>
          </a:prstGeom>
          <a:noFill/>
        </p:spPr>
        <p:txBody>
          <a:bodyPr wrap="square" rtlCol="0">
            <a:spAutoFit/>
          </a:bodyPr>
          <a:lstStyle/>
          <a:p>
            <a:r>
              <a:rPr lang="en-US" sz="4000" dirty="0">
                <a:solidFill>
                  <a:schemeClr val="accent3"/>
                </a:solidFill>
                <a:latin typeface="+mj-lt"/>
              </a:rPr>
              <a:t>Pop Quiz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320466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9C8880-512C-57F5-DC0E-B83B49FC66B0}"/>
              </a:ext>
            </a:extLst>
          </p:cNvPr>
          <p:cNvSpPr>
            <a:spLocks noGrp="1"/>
          </p:cNvSpPr>
          <p:nvPr>
            <p:ph type="title"/>
          </p:nvPr>
        </p:nvSpPr>
        <p:spPr>
          <a:xfrm>
            <a:off x="301752" y="76200"/>
            <a:ext cx="8534400" cy="1219200"/>
          </a:xfrm>
        </p:spPr>
        <p:txBody>
          <a:bodyPr>
            <a:normAutofit fontScale="90000"/>
          </a:bodyPr>
          <a:lstStyle/>
          <a:p>
            <a:pPr algn="l"/>
            <a:br>
              <a:rPr lang="en-US" sz="3600" dirty="0">
                <a:solidFill>
                  <a:schemeClr val="accent3"/>
                </a:solidFill>
                <a:latin typeface="+mj-lt"/>
              </a:rPr>
            </a:br>
            <a:br>
              <a:rPr lang="en-US" sz="3600" dirty="0">
                <a:solidFill>
                  <a:schemeClr val="accent3"/>
                </a:solidFill>
                <a:latin typeface="+mj-lt"/>
              </a:rPr>
            </a:br>
            <a:br>
              <a:rPr lang="en-US" sz="3600" dirty="0">
                <a:solidFill>
                  <a:schemeClr val="accent3"/>
                </a:solidFill>
                <a:latin typeface="+mj-lt"/>
              </a:rPr>
            </a:br>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07B62C68-AA77-90B4-2CF7-B7CE5AD7B802}"/>
              </a:ext>
            </a:extLst>
          </p:cNvPr>
          <p:cNvSpPr>
            <a:spLocks noGrp="1"/>
          </p:cNvSpPr>
          <p:nvPr>
            <p:ph type="sldNum" sz="quarter" idx="12"/>
          </p:nvPr>
        </p:nvSpPr>
        <p:spPr/>
        <p:txBody>
          <a:bodyPr/>
          <a:lstStyle/>
          <a:p>
            <a:fld id="{251D86DF-227A-4678-BE40-5A1FC4F0B36C}" type="slidenum">
              <a:rPr lang="en-US" smtClean="0"/>
              <a:pPr/>
              <a:t>23</a:t>
            </a:fld>
            <a:endParaRPr lang="en-US" dirty="0"/>
          </a:p>
        </p:txBody>
      </p:sp>
      <p:sp>
        <p:nvSpPr>
          <p:cNvPr id="6" name="Content Placeholder 5">
            <a:extLst>
              <a:ext uri="{FF2B5EF4-FFF2-40B4-BE49-F238E27FC236}">
                <a16:creationId xmlns:a16="http://schemas.microsoft.com/office/drawing/2014/main" id="{A9EEE02C-DEFC-037E-3701-3DB32CB00F6B}"/>
              </a:ext>
            </a:extLst>
          </p:cNvPr>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sz="2800" b="1" dirty="0"/>
              <a:t>The MUPC – G.L. c. 190B – for deaths </a:t>
            </a:r>
            <a:r>
              <a:rPr lang="en-US" sz="2800" b="1" dirty="0">
                <a:solidFill>
                  <a:srgbClr val="FF0000"/>
                </a:solidFill>
              </a:rPr>
              <a:t>ON</a:t>
            </a:r>
            <a:r>
              <a:rPr lang="en-US" sz="2800" b="1" dirty="0"/>
              <a:t> or after 3/31/12</a:t>
            </a:r>
          </a:p>
          <a:p>
            <a:pPr marL="0" indent="0" algn="ctr">
              <a:buNone/>
            </a:pPr>
            <a:endParaRPr lang="en-US" dirty="0"/>
          </a:p>
        </p:txBody>
      </p:sp>
      <p:pic>
        <p:nvPicPr>
          <p:cNvPr id="7" name="Picture 6">
            <a:extLst>
              <a:ext uri="{FF2B5EF4-FFF2-40B4-BE49-F238E27FC236}">
                <a16:creationId xmlns:a16="http://schemas.microsoft.com/office/drawing/2014/main" id="{02B8925E-BB56-8E40-7485-D981B0ED8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334565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C78445-06D8-792E-0E99-97A624F7A7AC}"/>
              </a:ext>
            </a:extLst>
          </p:cNvPr>
          <p:cNvSpPr>
            <a:spLocks noGrp="1"/>
          </p:cNvSpPr>
          <p:nvPr>
            <p:ph type="title"/>
          </p:nvPr>
        </p:nvSpPr>
        <p:spPr/>
        <p:txBody>
          <a:bodyPr>
            <a:normAutofit/>
          </a:bodyPr>
          <a:lstStyle/>
          <a:p>
            <a:pPr algn="l"/>
            <a:r>
              <a:rPr lang="en-US" sz="4000" dirty="0">
                <a:solidFill>
                  <a:schemeClr val="accent3"/>
                </a:solidFill>
              </a:rPr>
              <a:t>Pop Quiz Time!</a:t>
            </a:r>
          </a:p>
        </p:txBody>
      </p:sp>
      <p:sp>
        <p:nvSpPr>
          <p:cNvPr id="3" name="Slide Number Placeholder 2">
            <a:extLst>
              <a:ext uri="{FF2B5EF4-FFF2-40B4-BE49-F238E27FC236}">
                <a16:creationId xmlns:a16="http://schemas.microsoft.com/office/drawing/2014/main" id="{735831F4-BFFC-3AF0-948E-3CBB6435FB39}"/>
              </a:ext>
            </a:extLst>
          </p:cNvPr>
          <p:cNvSpPr>
            <a:spLocks noGrp="1"/>
          </p:cNvSpPr>
          <p:nvPr>
            <p:ph type="sldNum" sz="quarter" idx="12"/>
          </p:nvPr>
        </p:nvSpPr>
        <p:spPr/>
        <p:txBody>
          <a:bodyPr/>
          <a:lstStyle/>
          <a:p>
            <a:fld id="{251D86DF-227A-4678-BE40-5A1FC4F0B36C}" type="slidenum">
              <a:rPr lang="en-US" smtClean="0"/>
              <a:pPr/>
              <a:t>24</a:t>
            </a:fld>
            <a:endParaRPr lang="en-US" dirty="0"/>
          </a:p>
        </p:txBody>
      </p:sp>
      <p:sp>
        <p:nvSpPr>
          <p:cNvPr id="6" name="Content Placeholder 5">
            <a:extLst>
              <a:ext uri="{FF2B5EF4-FFF2-40B4-BE49-F238E27FC236}">
                <a16:creationId xmlns:a16="http://schemas.microsoft.com/office/drawing/2014/main" id="{0461F2B9-E222-0FD2-5FDD-DA96B78E8AE7}"/>
              </a:ext>
            </a:extLst>
          </p:cNvPr>
          <p:cNvSpPr>
            <a:spLocks noGrp="1"/>
          </p:cNvSpPr>
          <p:nvPr>
            <p:ph sz="quarter" idx="1"/>
          </p:nvPr>
        </p:nvSpPr>
        <p:spPr/>
        <p:txBody>
          <a:bodyPr/>
          <a:lstStyle/>
          <a:p>
            <a:pPr marL="0" indent="0" algn="ctr">
              <a:buNone/>
            </a:pPr>
            <a:endParaRPr lang="en-US" dirty="0"/>
          </a:p>
          <a:p>
            <a:pPr marL="0" indent="0" algn="ctr">
              <a:buNone/>
            </a:pPr>
            <a:r>
              <a:rPr lang="en-US" dirty="0"/>
              <a:t>QUESTION:</a:t>
            </a:r>
          </a:p>
          <a:p>
            <a:pPr marL="0" indent="0" algn="ctr">
              <a:buNone/>
            </a:pPr>
            <a:endParaRPr lang="en-US" dirty="0"/>
          </a:p>
          <a:p>
            <a:pPr marL="0" indent="0" algn="ctr">
              <a:buNone/>
            </a:pPr>
            <a:r>
              <a:rPr lang="en-US" sz="2800" dirty="0"/>
              <a:t>Kathy died on August 31, 2020, leaving a spouse, Dean, and two children of the marriage – Blake and Austin.  Neither Kathy nor Dean have children from any other relationship.  Who are the heirs at law of Kathy’s estate?</a:t>
            </a:r>
          </a:p>
          <a:p>
            <a:pPr marL="0" indent="0" algn="ctr">
              <a:buNone/>
            </a:pPr>
            <a:endParaRPr lang="en-US" dirty="0"/>
          </a:p>
        </p:txBody>
      </p:sp>
      <p:pic>
        <p:nvPicPr>
          <p:cNvPr id="7" name="Picture 6">
            <a:extLst>
              <a:ext uri="{FF2B5EF4-FFF2-40B4-BE49-F238E27FC236}">
                <a16:creationId xmlns:a16="http://schemas.microsoft.com/office/drawing/2014/main" id="{8650B409-EB31-7C2C-7472-05C08404F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25226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3624-984B-39A2-9CC2-CF5C09DAC00E}"/>
              </a:ext>
            </a:extLst>
          </p:cNvPr>
          <p:cNvSpPr>
            <a:spLocks noGrp="1"/>
          </p:cNvSpPr>
          <p:nvPr>
            <p:ph type="title"/>
          </p:nvPr>
        </p:nvSpPr>
        <p:spPr>
          <a:xfrm>
            <a:off x="301752" y="533400"/>
            <a:ext cx="8534400" cy="993648"/>
          </a:xfrm>
        </p:spPr>
        <p:txBody>
          <a:bodyPr>
            <a:normAutofit fontScale="90000"/>
          </a:bodyPr>
          <a:lstStyle/>
          <a:p>
            <a:pPr algn="l"/>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6B2B2F4B-B5CD-1188-C8A9-8DD230982348}"/>
              </a:ext>
            </a:extLst>
          </p:cNvPr>
          <p:cNvSpPr>
            <a:spLocks noGrp="1"/>
          </p:cNvSpPr>
          <p:nvPr>
            <p:ph type="sldNum" sz="quarter" idx="12"/>
          </p:nvPr>
        </p:nvSpPr>
        <p:spPr/>
        <p:txBody>
          <a:bodyPr/>
          <a:lstStyle/>
          <a:p>
            <a:fld id="{251D86DF-227A-4678-BE40-5A1FC4F0B36C}" type="slidenum">
              <a:rPr lang="en-US" smtClean="0"/>
              <a:pPr/>
              <a:t>25</a:t>
            </a:fld>
            <a:endParaRPr lang="en-US" dirty="0"/>
          </a:p>
        </p:txBody>
      </p:sp>
      <p:sp>
        <p:nvSpPr>
          <p:cNvPr id="4" name="Content Placeholder 3">
            <a:extLst>
              <a:ext uri="{FF2B5EF4-FFF2-40B4-BE49-F238E27FC236}">
                <a16:creationId xmlns:a16="http://schemas.microsoft.com/office/drawing/2014/main" id="{736EE492-41E2-847C-13FF-A39BC516D51F}"/>
              </a:ext>
            </a:extLst>
          </p:cNvPr>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sz="2400" b="1" dirty="0"/>
              <a:t>Dean (surviving spouse)</a:t>
            </a:r>
          </a:p>
          <a:p>
            <a:pPr marL="0" indent="0" algn="ctr">
              <a:buNone/>
            </a:pPr>
            <a:endParaRPr lang="en-US" sz="2400" b="1" dirty="0"/>
          </a:p>
          <a:p>
            <a:pPr marL="0" indent="0" algn="ctr">
              <a:buNone/>
            </a:pPr>
            <a:r>
              <a:rPr lang="en-US" sz="2400" i="1" dirty="0"/>
              <a:t>MUPC death with intact family = </a:t>
            </a:r>
          </a:p>
          <a:p>
            <a:pPr marL="0" indent="0" algn="ctr">
              <a:buNone/>
            </a:pPr>
            <a:r>
              <a:rPr lang="en-US" sz="2400" i="1" dirty="0"/>
              <a:t>Surviving spouse is sole heir</a:t>
            </a:r>
          </a:p>
          <a:p>
            <a:pPr marL="0" indent="0" algn="ctr">
              <a:buNone/>
            </a:pPr>
            <a:endParaRPr lang="en-US" sz="2400" b="1" dirty="0"/>
          </a:p>
          <a:p>
            <a:pPr marL="0" indent="0" algn="ctr">
              <a:buNone/>
            </a:pPr>
            <a:endParaRPr lang="en-US" dirty="0"/>
          </a:p>
        </p:txBody>
      </p:sp>
      <p:pic>
        <p:nvPicPr>
          <p:cNvPr id="5" name="Picture 4">
            <a:extLst>
              <a:ext uri="{FF2B5EF4-FFF2-40B4-BE49-F238E27FC236}">
                <a16:creationId xmlns:a16="http://schemas.microsoft.com/office/drawing/2014/main" id="{33FE1DC1-1720-A31F-0340-7AFDF7A5F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306763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E242C1-F325-BA02-5DA9-3ABB7EAB2D79}"/>
              </a:ext>
            </a:extLst>
          </p:cNvPr>
          <p:cNvSpPr>
            <a:spLocks noGrp="1"/>
          </p:cNvSpPr>
          <p:nvPr>
            <p:ph type="title"/>
          </p:nvPr>
        </p:nvSpPr>
        <p:spPr/>
        <p:txBody>
          <a:bodyPr>
            <a:normAutofit/>
          </a:bodyPr>
          <a:lstStyle/>
          <a:p>
            <a:pPr algn="l"/>
            <a:r>
              <a:rPr lang="en-US" sz="4000" dirty="0">
                <a:solidFill>
                  <a:schemeClr val="accent3"/>
                </a:solidFill>
                <a:latin typeface="+mj-lt"/>
              </a:rPr>
              <a:t>Pop Quiz Time!</a:t>
            </a:r>
            <a:endParaRPr lang="en-US" sz="4000" dirty="0"/>
          </a:p>
        </p:txBody>
      </p:sp>
      <p:sp>
        <p:nvSpPr>
          <p:cNvPr id="3" name="Slide Number Placeholder 2">
            <a:extLst>
              <a:ext uri="{FF2B5EF4-FFF2-40B4-BE49-F238E27FC236}">
                <a16:creationId xmlns:a16="http://schemas.microsoft.com/office/drawing/2014/main" id="{DBFA32E4-28A7-E08C-8F46-1227217ABFAE}"/>
              </a:ext>
            </a:extLst>
          </p:cNvPr>
          <p:cNvSpPr>
            <a:spLocks noGrp="1"/>
          </p:cNvSpPr>
          <p:nvPr>
            <p:ph type="sldNum" sz="quarter" idx="12"/>
          </p:nvPr>
        </p:nvSpPr>
        <p:spPr/>
        <p:txBody>
          <a:bodyPr/>
          <a:lstStyle/>
          <a:p>
            <a:fld id="{251D86DF-227A-4678-BE40-5A1FC4F0B36C}" type="slidenum">
              <a:rPr lang="en-US" smtClean="0"/>
              <a:pPr/>
              <a:t>26</a:t>
            </a:fld>
            <a:endParaRPr lang="en-US" dirty="0"/>
          </a:p>
        </p:txBody>
      </p:sp>
      <p:sp>
        <p:nvSpPr>
          <p:cNvPr id="6" name="Content Placeholder 5">
            <a:extLst>
              <a:ext uri="{FF2B5EF4-FFF2-40B4-BE49-F238E27FC236}">
                <a16:creationId xmlns:a16="http://schemas.microsoft.com/office/drawing/2014/main" id="{AE6A6AF8-4E38-CC17-26AB-7CE452453173}"/>
              </a:ext>
            </a:extLst>
          </p:cNvPr>
          <p:cNvSpPr>
            <a:spLocks noGrp="1"/>
          </p:cNvSpPr>
          <p:nvPr>
            <p:ph sz="quarter" idx="1"/>
          </p:nvPr>
        </p:nvSpPr>
        <p:spPr/>
        <p:txBody>
          <a:bodyPr>
            <a:normAutofit/>
          </a:bodyPr>
          <a:lstStyle/>
          <a:p>
            <a:pPr marL="0" indent="0" algn="ctr">
              <a:buNone/>
            </a:pPr>
            <a:endParaRPr lang="en-US" dirty="0"/>
          </a:p>
          <a:p>
            <a:pPr marL="0" indent="0" algn="ctr">
              <a:buNone/>
            </a:pPr>
            <a:r>
              <a:rPr lang="en-US" dirty="0"/>
              <a:t>QUESTION:</a:t>
            </a:r>
          </a:p>
          <a:p>
            <a:pPr marL="0" indent="0" algn="ctr">
              <a:buNone/>
            </a:pPr>
            <a:endParaRPr lang="en-US" sz="2800" b="1" dirty="0"/>
          </a:p>
          <a:p>
            <a:pPr marL="0" indent="0" algn="ctr">
              <a:buNone/>
            </a:pPr>
            <a:r>
              <a:rPr lang="en-US" sz="2800" dirty="0"/>
              <a:t>Kathy died on August 31, 2011 leaving a spouse, Dean, and two children of the marriage – Blake and Austin.  Neither Kathy nor Dean have children from any other relationship.  Who are the heirs at law of Kathy’s estate?</a:t>
            </a:r>
          </a:p>
          <a:p>
            <a:pPr marL="0" indent="0" algn="ctr">
              <a:buNone/>
            </a:pPr>
            <a:endParaRPr lang="en-US" dirty="0"/>
          </a:p>
        </p:txBody>
      </p:sp>
      <p:pic>
        <p:nvPicPr>
          <p:cNvPr id="7" name="Picture 6">
            <a:extLst>
              <a:ext uri="{FF2B5EF4-FFF2-40B4-BE49-F238E27FC236}">
                <a16:creationId xmlns:a16="http://schemas.microsoft.com/office/drawing/2014/main" id="{27572AED-A5E7-E694-79E1-0B431D3A3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159462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31E5BD-9941-18B7-E9F1-47EF1F8C45FE}"/>
              </a:ext>
            </a:extLst>
          </p:cNvPr>
          <p:cNvSpPr>
            <a:spLocks noGrp="1"/>
          </p:cNvSpPr>
          <p:nvPr>
            <p:ph type="title"/>
          </p:nvPr>
        </p:nvSpPr>
        <p:spPr/>
        <p:txBody>
          <a:bodyPr>
            <a:normAutofit/>
          </a:bodyPr>
          <a:lstStyle/>
          <a:p>
            <a:pPr algn="l"/>
            <a:r>
              <a:rPr lang="en-US" sz="4000" dirty="0">
                <a:solidFill>
                  <a:schemeClr val="accent3"/>
                </a:solidFill>
                <a:latin typeface="+mj-lt"/>
              </a:rPr>
              <a:t>Pop Quiz Time!</a:t>
            </a:r>
            <a:endParaRPr lang="en-US" sz="4000" dirty="0"/>
          </a:p>
        </p:txBody>
      </p:sp>
      <p:sp>
        <p:nvSpPr>
          <p:cNvPr id="3" name="Slide Number Placeholder 2">
            <a:extLst>
              <a:ext uri="{FF2B5EF4-FFF2-40B4-BE49-F238E27FC236}">
                <a16:creationId xmlns:a16="http://schemas.microsoft.com/office/drawing/2014/main" id="{9C5E8C05-34C3-8EAB-A772-E2F2E84F3BDF}"/>
              </a:ext>
            </a:extLst>
          </p:cNvPr>
          <p:cNvSpPr>
            <a:spLocks noGrp="1"/>
          </p:cNvSpPr>
          <p:nvPr>
            <p:ph type="sldNum" sz="quarter" idx="12"/>
          </p:nvPr>
        </p:nvSpPr>
        <p:spPr/>
        <p:txBody>
          <a:bodyPr/>
          <a:lstStyle/>
          <a:p>
            <a:fld id="{251D86DF-227A-4678-BE40-5A1FC4F0B36C}" type="slidenum">
              <a:rPr lang="en-US" smtClean="0"/>
              <a:pPr/>
              <a:t>27</a:t>
            </a:fld>
            <a:endParaRPr lang="en-US" dirty="0"/>
          </a:p>
        </p:txBody>
      </p:sp>
      <p:sp>
        <p:nvSpPr>
          <p:cNvPr id="6" name="Content Placeholder 5">
            <a:extLst>
              <a:ext uri="{FF2B5EF4-FFF2-40B4-BE49-F238E27FC236}">
                <a16:creationId xmlns:a16="http://schemas.microsoft.com/office/drawing/2014/main" id="{B3B703A2-C6EF-14C9-06EA-8C3439D7F937}"/>
              </a:ext>
            </a:extLst>
          </p:cNvPr>
          <p:cNvSpPr>
            <a:spLocks noGrp="1"/>
          </p:cNvSpPr>
          <p:nvPr>
            <p:ph sz="quarter" idx="1"/>
          </p:nvPr>
        </p:nvSpPr>
        <p:spPr/>
        <p:txBody>
          <a:bodyPr/>
          <a:lstStyle/>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sz="2800" b="1" dirty="0"/>
              <a:t>Kathy’s spouse </a:t>
            </a:r>
            <a:r>
              <a:rPr lang="en-US" sz="2800" b="1" i="1" dirty="0"/>
              <a:t>and </a:t>
            </a:r>
            <a:r>
              <a:rPr lang="en-US" sz="2800" b="1" dirty="0"/>
              <a:t>children – Dean, Blake, and Austin</a:t>
            </a:r>
          </a:p>
          <a:p>
            <a:pPr marL="0" indent="0" algn="ctr">
              <a:buNone/>
            </a:pPr>
            <a:endParaRPr lang="en-US" sz="2800" i="1" dirty="0"/>
          </a:p>
          <a:p>
            <a:pPr marL="0" indent="0" algn="ctr">
              <a:buNone/>
            </a:pPr>
            <a:r>
              <a:rPr lang="en-US" sz="2800" i="1" dirty="0"/>
              <a:t>Pre-MUPC death = </a:t>
            </a:r>
          </a:p>
          <a:p>
            <a:pPr marL="0" indent="0" algn="ctr">
              <a:buNone/>
            </a:pPr>
            <a:r>
              <a:rPr lang="en-US" sz="2800" i="1" dirty="0"/>
              <a:t>spouse and descendants are heirs</a:t>
            </a:r>
            <a:endParaRPr lang="en-US" i="1" dirty="0"/>
          </a:p>
        </p:txBody>
      </p:sp>
      <p:pic>
        <p:nvPicPr>
          <p:cNvPr id="7" name="Picture 6">
            <a:extLst>
              <a:ext uri="{FF2B5EF4-FFF2-40B4-BE49-F238E27FC236}">
                <a16:creationId xmlns:a16="http://schemas.microsoft.com/office/drawing/2014/main" id="{762D3043-7C18-3AEB-ACA4-8F7AFD10C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192676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E000B4-F81C-4D23-ABFE-5D6D9EC64C87}"/>
              </a:ext>
            </a:extLst>
          </p:cNvPr>
          <p:cNvSpPr>
            <a:spLocks noGrp="1"/>
          </p:cNvSpPr>
          <p:nvPr>
            <p:ph type="sldNum" sz="quarter" idx="12"/>
          </p:nvPr>
        </p:nvSpPr>
        <p:spPr/>
        <p:txBody>
          <a:bodyPr/>
          <a:lstStyle/>
          <a:p>
            <a:fld id="{251D86DF-227A-4678-BE40-5A1FC4F0B36C}" type="slidenum">
              <a:rPr lang="en-US" smtClean="0"/>
              <a:pPr/>
              <a:t>28</a:t>
            </a:fld>
            <a:endParaRPr lang="en-US" dirty="0"/>
          </a:p>
        </p:txBody>
      </p:sp>
      <p:sp>
        <p:nvSpPr>
          <p:cNvPr id="3" name="Content Placeholder 2"/>
          <p:cNvSpPr>
            <a:spLocks noGrp="1"/>
          </p:cNvSpPr>
          <p:nvPr>
            <p:ph sz="quarter" idx="1"/>
          </p:nvPr>
        </p:nvSpPr>
        <p:spPr>
          <a:xfrm>
            <a:off x="304800" y="1447800"/>
            <a:ext cx="8610600" cy="4876800"/>
          </a:xfrm>
        </p:spPr>
        <p:txBody>
          <a:bodyPr>
            <a:normAutofit/>
          </a:bodyPr>
          <a:lstStyle/>
          <a:p>
            <a:pPr marL="0" indent="0" algn="ctr">
              <a:buNone/>
            </a:pPr>
            <a:endParaRPr lang="en-US" dirty="0"/>
          </a:p>
          <a:p>
            <a:pPr marL="0" indent="0" algn="ctr">
              <a:buNone/>
            </a:pPr>
            <a:r>
              <a:rPr lang="en-US" dirty="0"/>
              <a:t>QUESTION:</a:t>
            </a:r>
          </a:p>
          <a:p>
            <a:pPr marL="0" indent="0" algn="ctr">
              <a:buNone/>
            </a:pPr>
            <a:endParaRPr lang="en-US" dirty="0"/>
          </a:p>
          <a:p>
            <a:pPr marL="0" indent="0" algn="ctr">
              <a:buNone/>
            </a:pPr>
            <a:r>
              <a:rPr lang="en-US" dirty="0"/>
              <a:t>Kevin died on January 1, 2018 leaving a spouse, Maureen, and one child of the marriage - Melissa.  Maureen has no other children from any other relationship.  Kevin, however, had two other children from prior relationships.  Who are the heirs at law of Kevin’s estate?  </a:t>
            </a:r>
          </a:p>
          <a:p>
            <a:pPr marL="0" indent="0">
              <a:buNone/>
            </a:pPr>
            <a:endParaRPr lang="en-US" dirty="0"/>
          </a:p>
          <a:p>
            <a:pPr>
              <a:buNone/>
            </a:pPr>
            <a:endParaRPr lang="en-US" dirty="0"/>
          </a:p>
          <a:p>
            <a:pPr>
              <a:buFont typeface="Wingdings" pitchFamily="2" charset="2"/>
              <a:buChar char="ü"/>
            </a:pPr>
            <a:endParaRPr lang="en-US" dirty="0"/>
          </a:p>
          <a:p>
            <a:pPr>
              <a:buFont typeface="Wingdings" pitchFamily="2" charset="2"/>
              <a:buChar char="ü"/>
            </a:pPr>
            <a:endParaRPr lang="en-US" dirty="0"/>
          </a:p>
        </p:txBody>
      </p:sp>
      <p:sp>
        <p:nvSpPr>
          <p:cNvPr id="5" name="TextBox 4"/>
          <p:cNvSpPr txBox="1"/>
          <p:nvPr/>
        </p:nvSpPr>
        <p:spPr>
          <a:xfrm>
            <a:off x="304800" y="304800"/>
            <a:ext cx="8458200" cy="707886"/>
          </a:xfrm>
          <a:prstGeom prst="rect">
            <a:avLst/>
          </a:prstGeom>
          <a:noFill/>
        </p:spPr>
        <p:txBody>
          <a:bodyPr wrap="square" rtlCol="0">
            <a:spAutoFit/>
          </a:bodyPr>
          <a:lstStyle/>
          <a:p>
            <a:r>
              <a:rPr lang="en-US" sz="4000" dirty="0">
                <a:solidFill>
                  <a:schemeClr val="accent3"/>
                </a:solidFill>
                <a:latin typeface="+mj-lt"/>
              </a:rPr>
              <a:t>Pop Quiz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280303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30AA-79E4-460B-FBD0-CED9CDCED89D}"/>
              </a:ext>
            </a:extLst>
          </p:cNvPr>
          <p:cNvSpPr>
            <a:spLocks noGrp="1"/>
          </p:cNvSpPr>
          <p:nvPr>
            <p:ph type="title"/>
          </p:nvPr>
        </p:nvSpPr>
        <p:spPr>
          <a:xfrm>
            <a:off x="301752" y="76200"/>
            <a:ext cx="8534400" cy="1295400"/>
          </a:xfrm>
        </p:spPr>
        <p:txBody>
          <a:bodyPr>
            <a:normAutofit/>
          </a:bodyPr>
          <a:lstStyle/>
          <a:p>
            <a:pPr algn="l"/>
            <a:r>
              <a:rPr lang="en-US" sz="40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268A18F5-8470-5BAE-F5F9-B77F74F3AFAE}"/>
              </a:ext>
            </a:extLst>
          </p:cNvPr>
          <p:cNvSpPr>
            <a:spLocks noGrp="1"/>
          </p:cNvSpPr>
          <p:nvPr>
            <p:ph type="sldNum" sz="quarter" idx="12"/>
          </p:nvPr>
        </p:nvSpPr>
        <p:spPr/>
        <p:txBody>
          <a:bodyPr/>
          <a:lstStyle/>
          <a:p>
            <a:fld id="{251D86DF-227A-4678-BE40-5A1FC4F0B36C}" type="slidenum">
              <a:rPr lang="en-US" smtClean="0"/>
              <a:pPr/>
              <a:t>29</a:t>
            </a:fld>
            <a:endParaRPr lang="en-US" dirty="0"/>
          </a:p>
        </p:txBody>
      </p:sp>
      <p:sp>
        <p:nvSpPr>
          <p:cNvPr id="4" name="Content Placeholder 3">
            <a:extLst>
              <a:ext uri="{FF2B5EF4-FFF2-40B4-BE49-F238E27FC236}">
                <a16:creationId xmlns:a16="http://schemas.microsoft.com/office/drawing/2014/main" id="{78706ED6-2A6F-B64C-DA75-CB21111368A6}"/>
              </a:ext>
            </a:extLst>
          </p:cNvPr>
          <p:cNvSpPr>
            <a:spLocks noGrp="1"/>
          </p:cNvSpPr>
          <p:nvPr>
            <p:ph sz="quarter" idx="1"/>
          </p:nvPr>
        </p:nvSpPr>
        <p:spPr/>
        <p:txBody>
          <a:bodyPr/>
          <a:lstStyle/>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sz="2400" b="1" dirty="0"/>
              <a:t>Maureen (surviving spouse), Melissa (child of the marriage), and Kevin’s 2 other children outside of the marriage</a:t>
            </a:r>
            <a:endParaRPr lang="en-US" i="1" dirty="0"/>
          </a:p>
          <a:p>
            <a:pPr marL="0" indent="0" algn="ctr">
              <a:buNone/>
            </a:pPr>
            <a:endParaRPr lang="en-US" dirty="0"/>
          </a:p>
        </p:txBody>
      </p:sp>
      <p:pic>
        <p:nvPicPr>
          <p:cNvPr id="5" name="Picture 4">
            <a:extLst>
              <a:ext uri="{FF2B5EF4-FFF2-40B4-BE49-F238E27FC236}">
                <a16:creationId xmlns:a16="http://schemas.microsoft.com/office/drawing/2014/main" id="{4C2AED7C-D002-BC05-FEFE-9BFAA73EE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399429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B41FA-CB58-432D-983A-7FB379C8440C}"/>
              </a:ext>
            </a:extLst>
          </p:cNvPr>
          <p:cNvSpPr>
            <a:spLocks noGrp="1"/>
          </p:cNvSpPr>
          <p:nvPr>
            <p:ph type="sldNum" sz="quarter" idx="12"/>
          </p:nvPr>
        </p:nvSpPr>
        <p:spPr/>
        <p:txBody>
          <a:bodyPr/>
          <a:lstStyle/>
          <a:p>
            <a:fld id="{251D86DF-227A-4678-BE40-5A1FC4F0B36C}" type="slidenum">
              <a:rPr lang="en-US" smtClean="0"/>
              <a:pPr/>
              <a:t>3</a:t>
            </a:fld>
            <a:endParaRPr lang="en-US" dirty="0"/>
          </a:p>
        </p:txBody>
      </p:sp>
      <p:sp>
        <p:nvSpPr>
          <p:cNvPr id="5" name="Content Placeholder 4"/>
          <p:cNvSpPr>
            <a:spLocks noGrp="1"/>
          </p:cNvSpPr>
          <p:nvPr>
            <p:ph sz="quarter" idx="1"/>
          </p:nvPr>
        </p:nvSpPr>
        <p:spPr>
          <a:xfrm>
            <a:off x="762000" y="1752600"/>
            <a:ext cx="7620000" cy="4327525"/>
          </a:xfrm>
        </p:spPr>
        <p:txBody>
          <a:bodyPr/>
          <a:lstStyle/>
          <a:p>
            <a:pPr>
              <a:buNone/>
            </a:pPr>
            <a:endParaRPr lang="en-US" b="1" dirty="0">
              <a:latin typeface="Book Antiqua" pitchFamily="18" charset="0"/>
            </a:endParaRPr>
          </a:p>
          <a:p>
            <a:pPr marL="0" indent="0">
              <a:buNone/>
            </a:pPr>
            <a:endParaRPr lang="en-US" sz="4000" b="1" u="sng" dirty="0"/>
          </a:p>
        </p:txBody>
      </p:sp>
      <p:sp>
        <p:nvSpPr>
          <p:cNvPr id="12" name="TextBox 11"/>
          <p:cNvSpPr txBox="1"/>
          <p:nvPr/>
        </p:nvSpPr>
        <p:spPr>
          <a:xfrm>
            <a:off x="152400" y="215443"/>
            <a:ext cx="8686800" cy="1077218"/>
          </a:xfrm>
          <a:prstGeom prst="rect">
            <a:avLst/>
          </a:prstGeom>
          <a:noFill/>
        </p:spPr>
        <p:txBody>
          <a:bodyPr wrap="square" rtlCol="0">
            <a:spAutoFit/>
          </a:bodyPr>
          <a:lstStyle/>
          <a:p>
            <a:r>
              <a:rPr lang="en-US" sz="3200" dirty="0">
                <a:solidFill>
                  <a:schemeClr val="accent3"/>
                </a:solidFill>
                <a:latin typeface="+mj-lt"/>
              </a:rPr>
              <a:t>Understanding the Basics Before you Begin </a:t>
            </a:r>
          </a:p>
          <a:p>
            <a:endParaRPr lang="en-US" sz="3200" dirty="0">
              <a:solidFill>
                <a:schemeClr val="accent3"/>
              </a:solidFill>
              <a:latin typeface="+mj-lt"/>
            </a:endParaRPr>
          </a:p>
        </p:txBody>
      </p:sp>
      <p:pic>
        <p:nvPicPr>
          <p:cNvPr id="10242" name="Picture 2" descr="What is an Heir-At-Law Under the California Probate Code?">
            <a:extLst>
              <a:ext uri="{FF2B5EF4-FFF2-40B4-BE49-F238E27FC236}">
                <a16:creationId xmlns:a16="http://schemas.microsoft.com/office/drawing/2014/main" id="{CA7B8910-0ACC-4893-AE21-92449342D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82227"/>
            <a:ext cx="2962275" cy="1552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F3B4277-CE9E-483A-BCAB-F41FA074A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286184"/>
            <a:ext cx="3474720" cy="208737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246" name="Picture 6" descr="Civil Law Cases - An Overview on Time Limits for Californians - Law Freq  Legal Services">
            <a:extLst>
              <a:ext uri="{FF2B5EF4-FFF2-40B4-BE49-F238E27FC236}">
                <a16:creationId xmlns:a16="http://schemas.microsoft.com/office/drawing/2014/main" id="{545F4886-B6EE-4053-A96A-716910C03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438" y="4371363"/>
            <a:ext cx="1714500" cy="1714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7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heel(1)">
                                      <p:cBhvr>
                                        <p:cTn id="21"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9658-5F19-2EA4-7B22-6C356A79A842}"/>
              </a:ext>
            </a:extLst>
          </p:cNvPr>
          <p:cNvSpPr>
            <a:spLocks noGrp="1"/>
          </p:cNvSpPr>
          <p:nvPr>
            <p:ph type="title"/>
          </p:nvPr>
        </p:nvSpPr>
        <p:spPr>
          <a:xfrm>
            <a:off x="301752" y="76200"/>
            <a:ext cx="8534400" cy="1295400"/>
          </a:xfrm>
        </p:spPr>
        <p:txBody>
          <a:bodyPr>
            <a:normAutofit/>
          </a:bodyPr>
          <a:lstStyle/>
          <a:p>
            <a:pPr algn="l"/>
            <a:r>
              <a:rPr lang="en-US" sz="40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C625F09E-DB9A-5D08-032B-55224581FB22}"/>
              </a:ext>
            </a:extLst>
          </p:cNvPr>
          <p:cNvSpPr>
            <a:spLocks noGrp="1"/>
          </p:cNvSpPr>
          <p:nvPr>
            <p:ph type="sldNum" sz="quarter" idx="12"/>
          </p:nvPr>
        </p:nvSpPr>
        <p:spPr/>
        <p:txBody>
          <a:bodyPr/>
          <a:lstStyle/>
          <a:p>
            <a:fld id="{251D86DF-227A-4678-BE40-5A1FC4F0B36C}" type="slidenum">
              <a:rPr lang="en-US" smtClean="0"/>
              <a:pPr/>
              <a:t>30</a:t>
            </a:fld>
            <a:endParaRPr lang="en-US" dirty="0"/>
          </a:p>
        </p:txBody>
      </p:sp>
      <p:sp>
        <p:nvSpPr>
          <p:cNvPr id="4" name="Content Placeholder 3">
            <a:extLst>
              <a:ext uri="{FF2B5EF4-FFF2-40B4-BE49-F238E27FC236}">
                <a16:creationId xmlns:a16="http://schemas.microsoft.com/office/drawing/2014/main" id="{D651C53F-3410-7C78-62A8-337CEDC684A7}"/>
              </a:ext>
            </a:extLst>
          </p:cNvPr>
          <p:cNvSpPr>
            <a:spLocks noGrp="1"/>
          </p:cNvSpPr>
          <p:nvPr>
            <p:ph sz="quarter" idx="1"/>
          </p:nvPr>
        </p:nvSpPr>
        <p:spPr/>
        <p:txBody>
          <a:bodyPr/>
          <a:lstStyle/>
          <a:p>
            <a:pPr marL="0" indent="0" algn="ctr">
              <a:buNone/>
            </a:pPr>
            <a:endParaRPr lang="en-US" dirty="0"/>
          </a:p>
          <a:p>
            <a:pPr marL="0" indent="0" algn="ctr">
              <a:buNone/>
            </a:pPr>
            <a:r>
              <a:rPr lang="en-US" dirty="0"/>
              <a:t>QUESTION:</a:t>
            </a:r>
          </a:p>
          <a:p>
            <a:pPr marL="0" indent="0" algn="ctr">
              <a:buNone/>
            </a:pPr>
            <a:endParaRPr lang="en-US" dirty="0"/>
          </a:p>
          <a:p>
            <a:pPr marL="0" indent="0" algn="ctr">
              <a:buNone/>
            </a:pPr>
            <a:r>
              <a:rPr lang="en-US" dirty="0"/>
              <a:t>Megan died on September 1, 2020 leaving a spouse, Jared, and two children of the marriage – Ben and Zoe. Megan has no other children from any prior relationship.  Jared has one child from a prior relationship, Jackson.  Who are the heirs at law of Megan’s estate?  </a:t>
            </a:r>
          </a:p>
          <a:p>
            <a:pPr marL="0" indent="0" algn="ctr">
              <a:buNone/>
            </a:pPr>
            <a:endParaRPr lang="en-US" dirty="0"/>
          </a:p>
        </p:txBody>
      </p:sp>
      <p:pic>
        <p:nvPicPr>
          <p:cNvPr id="5" name="Picture 4">
            <a:extLst>
              <a:ext uri="{FF2B5EF4-FFF2-40B4-BE49-F238E27FC236}">
                <a16:creationId xmlns:a16="http://schemas.microsoft.com/office/drawing/2014/main" id="{6AC5596A-3DA7-D532-EE70-6D1165334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24697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80FC-6E59-06C1-71AC-269F06A1B645}"/>
              </a:ext>
            </a:extLst>
          </p:cNvPr>
          <p:cNvSpPr>
            <a:spLocks noGrp="1"/>
          </p:cNvSpPr>
          <p:nvPr>
            <p:ph type="title"/>
          </p:nvPr>
        </p:nvSpPr>
        <p:spPr>
          <a:xfrm>
            <a:off x="301752" y="0"/>
            <a:ext cx="8534400" cy="1371600"/>
          </a:xfrm>
        </p:spPr>
        <p:txBody>
          <a:bodyPr>
            <a:normAutofit/>
          </a:bodyPr>
          <a:lstStyle/>
          <a:p>
            <a:pPr algn="l"/>
            <a:r>
              <a:rPr lang="en-US" sz="40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792C843F-2731-8E19-99C6-38BF1734D6C9}"/>
              </a:ext>
            </a:extLst>
          </p:cNvPr>
          <p:cNvSpPr>
            <a:spLocks noGrp="1"/>
          </p:cNvSpPr>
          <p:nvPr>
            <p:ph type="sldNum" sz="quarter" idx="12"/>
          </p:nvPr>
        </p:nvSpPr>
        <p:spPr/>
        <p:txBody>
          <a:bodyPr/>
          <a:lstStyle/>
          <a:p>
            <a:fld id="{251D86DF-227A-4678-BE40-5A1FC4F0B36C}" type="slidenum">
              <a:rPr lang="en-US" smtClean="0"/>
              <a:pPr/>
              <a:t>31</a:t>
            </a:fld>
            <a:endParaRPr lang="en-US" dirty="0"/>
          </a:p>
        </p:txBody>
      </p:sp>
      <p:sp>
        <p:nvSpPr>
          <p:cNvPr id="4" name="Content Placeholder 3">
            <a:extLst>
              <a:ext uri="{FF2B5EF4-FFF2-40B4-BE49-F238E27FC236}">
                <a16:creationId xmlns:a16="http://schemas.microsoft.com/office/drawing/2014/main" id="{4340537B-D205-B340-7781-7E47C9FB8AB4}"/>
              </a:ext>
            </a:extLst>
          </p:cNvPr>
          <p:cNvSpPr>
            <a:spLocks noGrp="1"/>
          </p:cNvSpPr>
          <p:nvPr>
            <p:ph sz="quarter" idx="1"/>
          </p:nvPr>
        </p:nvSpPr>
        <p:spPr/>
        <p:txBody>
          <a:bodyPr/>
          <a:lstStyle/>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b="1" dirty="0"/>
              <a:t>Jared (surviving spouse) and Megan’s children, Ben and Zoe</a:t>
            </a:r>
          </a:p>
          <a:p>
            <a:pPr marL="0" indent="0" algn="ctr">
              <a:buNone/>
            </a:pPr>
            <a:endParaRPr lang="en-US" b="1" dirty="0"/>
          </a:p>
          <a:p>
            <a:pPr marL="0" indent="0" algn="ctr">
              <a:buNone/>
            </a:pPr>
            <a:r>
              <a:rPr lang="en-US" b="1" dirty="0"/>
              <a:t>Stepchild is not an heir of Megan</a:t>
            </a:r>
          </a:p>
          <a:p>
            <a:pPr marL="0" indent="0" algn="ctr">
              <a:buNone/>
            </a:pPr>
            <a:endParaRPr lang="en-US" dirty="0"/>
          </a:p>
        </p:txBody>
      </p:sp>
      <p:pic>
        <p:nvPicPr>
          <p:cNvPr id="5" name="Picture 4">
            <a:extLst>
              <a:ext uri="{FF2B5EF4-FFF2-40B4-BE49-F238E27FC236}">
                <a16:creationId xmlns:a16="http://schemas.microsoft.com/office/drawing/2014/main" id="{1C05D5DF-F570-899B-F936-7B6A8E28C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145064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C09C-8C87-C1F8-5E66-1ED38D9403C4}"/>
              </a:ext>
            </a:extLst>
          </p:cNvPr>
          <p:cNvSpPr>
            <a:spLocks noGrp="1"/>
          </p:cNvSpPr>
          <p:nvPr>
            <p:ph type="title"/>
          </p:nvPr>
        </p:nvSpPr>
        <p:spPr>
          <a:xfrm>
            <a:off x="301752" y="228600"/>
            <a:ext cx="8534400" cy="1143000"/>
          </a:xfrm>
        </p:spPr>
        <p:txBody>
          <a:bodyPr>
            <a:normAutofit fontScale="90000"/>
          </a:bodyPr>
          <a:lstStyle/>
          <a:p>
            <a:pPr algn="l"/>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EC4BA181-445A-57DA-D187-06FA9FF277E7}"/>
              </a:ext>
            </a:extLst>
          </p:cNvPr>
          <p:cNvSpPr>
            <a:spLocks noGrp="1"/>
          </p:cNvSpPr>
          <p:nvPr>
            <p:ph type="sldNum" sz="quarter" idx="12"/>
          </p:nvPr>
        </p:nvSpPr>
        <p:spPr/>
        <p:txBody>
          <a:bodyPr/>
          <a:lstStyle/>
          <a:p>
            <a:fld id="{251D86DF-227A-4678-BE40-5A1FC4F0B36C}" type="slidenum">
              <a:rPr lang="en-US" smtClean="0"/>
              <a:pPr/>
              <a:t>32</a:t>
            </a:fld>
            <a:endParaRPr lang="en-US" dirty="0"/>
          </a:p>
        </p:txBody>
      </p:sp>
      <p:sp>
        <p:nvSpPr>
          <p:cNvPr id="4" name="Content Placeholder 3">
            <a:extLst>
              <a:ext uri="{FF2B5EF4-FFF2-40B4-BE49-F238E27FC236}">
                <a16:creationId xmlns:a16="http://schemas.microsoft.com/office/drawing/2014/main" id="{19D90C44-31E3-52A9-2161-4E0CEE41A0A9}"/>
              </a:ext>
            </a:extLst>
          </p:cNvPr>
          <p:cNvSpPr>
            <a:spLocks noGrp="1"/>
          </p:cNvSpPr>
          <p:nvPr>
            <p:ph sz="quarter" idx="1"/>
          </p:nvPr>
        </p:nvSpPr>
        <p:spPr/>
        <p:txBody>
          <a:bodyPr/>
          <a:lstStyle/>
          <a:p>
            <a:pPr marL="0" indent="0" algn="ctr">
              <a:buNone/>
            </a:pPr>
            <a:endParaRPr lang="en-US" dirty="0"/>
          </a:p>
          <a:p>
            <a:pPr marL="0" indent="0" algn="ctr">
              <a:buNone/>
            </a:pPr>
            <a:r>
              <a:rPr lang="en-US" dirty="0"/>
              <a:t>QUESTION:</a:t>
            </a:r>
          </a:p>
          <a:p>
            <a:pPr marL="0" indent="0" algn="ctr">
              <a:buNone/>
            </a:pPr>
            <a:endParaRPr lang="en-US" dirty="0"/>
          </a:p>
          <a:p>
            <a:pPr marL="0" indent="0" algn="ctr">
              <a:buNone/>
            </a:pPr>
            <a:r>
              <a:rPr lang="en-US" dirty="0"/>
              <a:t>Adam died on December 1, 2023 leaving a spouse, Allison, and two children of the marriage –Alex and Adrian.  Adam has one child from a prior relationship, Isabelle.  Who are the heirs at law of Adam’s estate?  </a:t>
            </a:r>
          </a:p>
          <a:p>
            <a:pPr marL="0" indent="0" algn="ctr">
              <a:buNone/>
            </a:pPr>
            <a:endParaRPr lang="en-US" dirty="0"/>
          </a:p>
        </p:txBody>
      </p:sp>
      <p:pic>
        <p:nvPicPr>
          <p:cNvPr id="5" name="Picture 4">
            <a:extLst>
              <a:ext uri="{FF2B5EF4-FFF2-40B4-BE49-F238E27FC236}">
                <a16:creationId xmlns:a16="http://schemas.microsoft.com/office/drawing/2014/main" id="{DDC1574D-F6CA-F5FD-CDBF-C8D480C2B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286191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EBD0-B2C6-F388-730E-820A63BA78CF}"/>
              </a:ext>
            </a:extLst>
          </p:cNvPr>
          <p:cNvSpPr>
            <a:spLocks noGrp="1"/>
          </p:cNvSpPr>
          <p:nvPr>
            <p:ph type="title"/>
          </p:nvPr>
        </p:nvSpPr>
        <p:spPr>
          <a:xfrm>
            <a:off x="301752" y="228600"/>
            <a:ext cx="8534400" cy="1066800"/>
          </a:xfrm>
        </p:spPr>
        <p:txBody>
          <a:bodyPr>
            <a:normAutofit fontScale="90000"/>
          </a:bodyPr>
          <a:lstStyle/>
          <a:p>
            <a:pPr algn="l"/>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4DAEB208-9EE5-407F-B80A-F74AB745E707}"/>
              </a:ext>
            </a:extLst>
          </p:cNvPr>
          <p:cNvSpPr>
            <a:spLocks noGrp="1"/>
          </p:cNvSpPr>
          <p:nvPr>
            <p:ph type="sldNum" sz="quarter" idx="12"/>
          </p:nvPr>
        </p:nvSpPr>
        <p:spPr/>
        <p:txBody>
          <a:bodyPr/>
          <a:lstStyle/>
          <a:p>
            <a:fld id="{251D86DF-227A-4678-BE40-5A1FC4F0B36C}" type="slidenum">
              <a:rPr lang="en-US" smtClean="0"/>
              <a:pPr/>
              <a:t>33</a:t>
            </a:fld>
            <a:endParaRPr lang="en-US" dirty="0"/>
          </a:p>
        </p:txBody>
      </p:sp>
      <p:sp>
        <p:nvSpPr>
          <p:cNvPr id="4" name="Content Placeholder 3">
            <a:extLst>
              <a:ext uri="{FF2B5EF4-FFF2-40B4-BE49-F238E27FC236}">
                <a16:creationId xmlns:a16="http://schemas.microsoft.com/office/drawing/2014/main" id="{FE5BEC27-E15D-3B09-5E1C-E7F3A96E7590}"/>
              </a:ext>
            </a:extLst>
          </p:cNvPr>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sz="2400" b="1" dirty="0"/>
              <a:t>Allison (surviving spouse) and all of Adam’s children – Alex, Adrian and Isabelle</a:t>
            </a:r>
            <a:endParaRPr lang="en-US" i="1" dirty="0"/>
          </a:p>
          <a:p>
            <a:pPr marL="0" indent="0" algn="ctr">
              <a:buNone/>
            </a:pPr>
            <a:endParaRPr lang="en-US" dirty="0"/>
          </a:p>
        </p:txBody>
      </p:sp>
      <p:pic>
        <p:nvPicPr>
          <p:cNvPr id="5" name="Picture 4">
            <a:extLst>
              <a:ext uri="{FF2B5EF4-FFF2-40B4-BE49-F238E27FC236}">
                <a16:creationId xmlns:a16="http://schemas.microsoft.com/office/drawing/2014/main" id="{77E168E2-2376-8A3A-A4E0-86F02A62C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4424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FB38-3E11-4790-C997-8BF3D72EC1D1}"/>
              </a:ext>
            </a:extLst>
          </p:cNvPr>
          <p:cNvSpPr>
            <a:spLocks noGrp="1"/>
          </p:cNvSpPr>
          <p:nvPr>
            <p:ph type="title"/>
          </p:nvPr>
        </p:nvSpPr>
        <p:spPr>
          <a:xfrm>
            <a:off x="301752" y="228600"/>
            <a:ext cx="8534400" cy="1143000"/>
          </a:xfrm>
        </p:spPr>
        <p:txBody>
          <a:bodyPr>
            <a:normAutofit fontScale="90000"/>
          </a:bodyPr>
          <a:lstStyle/>
          <a:p>
            <a:pPr algn="l"/>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8B0A15C6-239A-AFD4-102D-7F719A0AFA29}"/>
              </a:ext>
            </a:extLst>
          </p:cNvPr>
          <p:cNvSpPr>
            <a:spLocks noGrp="1"/>
          </p:cNvSpPr>
          <p:nvPr>
            <p:ph type="sldNum" sz="quarter" idx="12"/>
          </p:nvPr>
        </p:nvSpPr>
        <p:spPr/>
        <p:txBody>
          <a:bodyPr/>
          <a:lstStyle/>
          <a:p>
            <a:fld id="{251D86DF-227A-4678-BE40-5A1FC4F0B36C}" type="slidenum">
              <a:rPr lang="en-US" smtClean="0"/>
              <a:pPr/>
              <a:t>34</a:t>
            </a:fld>
            <a:endParaRPr lang="en-US" dirty="0"/>
          </a:p>
        </p:txBody>
      </p:sp>
      <p:sp>
        <p:nvSpPr>
          <p:cNvPr id="4" name="Content Placeholder 3">
            <a:extLst>
              <a:ext uri="{FF2B5EF4-FFF2-40B4-BE49-F238E27FC236}">
                <a16:creationId xmlns:a16="http://schemas.microsoft.com/office/drawing/2014/main" id="{C643C191-927A-BEEC-F230-925F4832A2CB}"/>
              </a:ext>
            </a:extLst>
          </p:cNvPr>
          <p:cNvSpPr>
            <a:spLocks noGrp="1"/>
          </p:cNvSpPr>
          <p:nvPr>
            <p:ph sz="quarter" idx="1"/>
          </p:nvPr>
        </p:nvSpPr>
        <p:spPr/>
        <p:txBody>
          <a:bodyPr/>
          <a:lstStyle/>
          <a:p>
            <a:pPr marL="0" indent="0" algn="ctr">
              <a:buNone/>
            </a:pPr>
            <a:endParaRPr lang="en-US" dirty="0"/>
          </a:p>
          <a:p>
            <a:pPr marL="0" indent="0" algn="ctr">
              <a:buNone/>
            </a:pPr>
            <a:r>
              <a:rPr lang="en-US" dirty="0"/>
              <a:t>QUESTION:</a:t>
            </a:r>
          </a:p>
          <a:p>
            <a:pPr marL="0" indent="0" algn="ctr">
              <a:buNone/>
            </a:pPr>
            <a:endParaRPr lang="en-US" dirty="0"/>
          </a:p>
          <a:p>
            <a:pPr marL="0" indent="0" algn="ctr">
              <a:buNone/>
            </a:pPr>
            <a:r>
              <a:rPr lang="en-US" dirty="0"/>
              <a:t>Judy dies unmarried leaving two children, Anna and Emily.  Her third child, Amy, predeceased her. Amy left a son, Cameron.  Who are the heirs at law of Judy’s estate?</a:t>
            </a:r>
          </a:p>
          <a:p>
            <a:pPr marL="0" indent="0" algn="ctr">
              <a:buNone/>
            </a:pPr>
            <a:endParaRPr lang="en-US" dirty="0"/>
          </a:p>
        </p:txBody>
      </p:sp>
      <p:pic>
        <p:nvPicPr>
          <p:cNvPr id="5" name="Picture 4">
            <a:extLst>
              <a:ext uri="{FF2B5EF4-FFF2-40B4-BE49-F238E27FC236}">
                <a16:creationId xmlns:a16="http://schemas.microsoft.com/office/drawing/2014/main" id="{D54ACA5E-22AF-83F2-2F43-CA3676B11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393902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4E65-552A-3554-70D1-DE26539EAB6A}"/>
              </a:ext>
            </a:extLst>
          </p:cNvPr>
          <p:cNvSpPr>
            <a:spLocks noGrp="1"/>
          </p:cNvSpPr>
          <p:nvPr>
            <p:ph type="title"/>
          </p:nvPr>
        </p:nvSpPr>
        <p:spPr>
          <a:xfrm>
            <a:off x="301752" y="228600"/>
            <a:ext cx="8534400" cy="1066800"/>
          </a:xfrm>
        </p:spPr>
        <p:txBody>
          <a:bodyPr>
            <a:normAutofit fontScale="90000"/>
          </a:bodyPr>
          <a:lstStyle/>
          <a:p>
            <a:pPr algn="l"/>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DD918252-94D7-9D97-587E-A069691F0211}"/>
              </a:ext>
            </a:extLst>
          </p:cNvPr>
          <p:cNvSpPr>
            <a:spLocks noGrp="1"/>
          </p:cNvSpPr>
          <p:nvPr>
            <p:ph type="sldNum" sz="quarter" idx="12"/>
          </p:nvPr>
        </p:nvSpPr>
        <p:spPr/>
        <p:txBody>
          <a:bodyPr/>
          <a:lstStyle/>
          <a:p>
            <a:fld id="{251D86DF-227A-4678-BE40-5A1FC4F0B36C}" type="slidenum">
              <a:rPr lang="en-US" smtClean="0"/>
              <a:pPr/>
              <a:t>35</a:t>
            </a:fld>
            <a:endParaRPr lang="en-US" dirty="0"/>
          </a:p>
        </p:txBody>
      </p:sp>
      <p:sp>
        <p:nvSpPr>
          <p:cNvPr id="4" name="Content Placeholder 3">
            <a:extLst>
              <a:ext uri="{FF2B5EF4-FFF2-40B4-BE49-F238E27FC236}">
                <a16:creationId xmlns:a16="http://schemas.microsoft.com/office/drawing/2014/main" id="{A96C2835-77AD-E5EB-EB07-09E2B26848AB}"/>
              </a:ext>
            </a:extLst>
          </p:cNvPr>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sz="2800" b="1" dirty="0"/>
              <a:t>Anna and Emily (children) </a:t>
            </a:r>
          </a:p>
          <a:p>
            <a:pPr marL="0" indent="0" algn="ctr">
              <a:buNone/>
            </a:pPr>
            <a:r>
              <a:rPr lang="en-US" sz="2800" b="1" dirty="0"/>
              <a:t>AND</a:t>
            </a:r>
          </a:p>
          <a:p>
            <a:pPr marL="0" indent="0" algn="ctr">
              <a:buNone/>
            </a:pPr>
            <a:r>
              <a:rPr lang="en-US" sz="2800" b="1" dirty="0"/>
              <a:t>Cameron (grandchild/child of predeceased child)</a:t>
            </a:r>
            <a:endParaRPr lang="en-US" dirty="0"/>
          </a:p>
        </p:txBody>
      </p:sp>
      <p:pic>
        <p:nvPicPr>
          <p:cNvPr id="5" name="Picture 4">
            <a:extLst>
              <a:ext uri="{FF2B5EF4-FFF2-40B4-BE49-F238E27FC236}">
                <a16:creationId xmlns:a16="http://schemas.microsoft.com/office/drawing/2014/main" id="{AAC17993-2A9A-B704-ECB1-8B6CBE56E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252" y="79839"/>
            <a:ext cx="2651760" cy="1596561"/>
          </a:xfrm>
          <a:prstGeom prst="rect">
            <a:avLst/>
          </a:prstGeom>
        </p:spPr>
      </p:pic>
    </p:spTree>
    <p:extLst>
      <p:ext uri="{BB962C8B-B14F-4D97-AF65-F5344CB8AC3E}">
        <p14:creationId xmlns:p14="http://schemas.microsoft.com/office/powerpoint/2010/main" val="7145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D98DDB-ACFB-4317-BB27-69D310A0F80A}"/>
              </a:ext>
            </a:extLst>
          </p:cNvPr>
          <p:cNvSpPr>
            <a:spLocks noGrp="1"/>
          </p:cNvSpPr>
          <p:nvPr>
            <p:ph type="sldNum" sz="quarter" idx="12"/>
          </p:nvPr>
        </p:nvSpPr>
        <p:spPr/>
        <p:txBody>
          <a:bodyPr/>
          <a:lstStyle/>
          <a:p>
            <a:fld id="{251D86DF-227A-4678-BE40-5A1FC4F0B36C}" type="slidenum">
              <a:rPr lang="en-US" smtClean="0"/>
              <a:pPr/>
              <a:t>36</a:t>
            </a:fld>
            <a:endParaRPr lang="en-US" dirty="0"/>
          </a:p>
        </p:txBody>
      </p:sp>
      <p:sp>
        <p:nvSpPr>
          <p:cNvPr id="5" name="Content Placeholder 4"/>
          <p:cNvSpPr>
            <a:spLocks noGrp="1"/>
          </p:cNvSpPr>
          <p:nvPr>
            <p:ph sz="quarter" idx="1"/>
          </p:nvPr>
        </p:nvSpPr>
        <p:spPr>
          <a:xfrm>
            <a:off x="1447800" y="2097828"/>
            <a:ext cx="6172200" cy="3733800"/>
          </a:xfrm>
        </p:spPr>
        <p:txBody>
          <a:bodyPr>
            <a:normAutofit fontScale="77500" lnSpcReduction="20000"/>
          </a:bodyPr>
          <a:lstStyle/>
          <a:p>
            <a:pPr algn="ctr">
              <a:buNone/>
            </a:pPr>
            <a:r>
              <a:rPr lang="en-US" sz="3100" dirty="0">
                <a:solidFill>
                  <a:schemeClr val="tx1">
                    <a:lumMod val="95000"/>
                    <a:lumOff val="5000"/>
                  </a:schemeClr>
                </a:solidFill>
                <a:latin typeface="+mj-lt"/>
              </a:rPr>
              <a:t>QUESTION:</a:t>
            </a:r>
          </a:p>
          <a:p>
            <a:pPr algn="ctr">
              <a:buNone/>
            </a:pPr>
            <a:endParaRPr lang="en-US" sz="3100" dirty="0">
              <a:solidFill>
                <a:schemeClr val="tx1">
                  <a:lumMod val="95000"/>
                  <a:lumOff val="5000"/>
                </a:schemeClr>
              </a:solidFill>
              <a:latin typeface="+mj-lt"/>
            </a:endParaRPr>
          </a:p>
          <a:p>
            <a:pPr>
              <a:buNone/>
            </a:pPr>
            <a:r>
              <a:rPr lang="en-US" sz="3100" dirty="0">
                <a:solidFill>
                  <a:schemeClr val="tx1">
                    <a:lumMod val="95000"/>
                    <a:lumOff val="5000"/>
                  </a:schemeClr>
                </a:solidFill>
                <a:latin typeface="+mj-lt"/>
              </a:rPr>
              <a:t>	Karen is the spouse of David. Karen dies on December 1, 2018. David dies one day later on December 2, 2018.   Attorney Smart files an informal petition to probate David’s estate.  On the Surviving Spouse, Children, Heirs at Law form (MPC 162), Attorney Smart does not list Karen as a surviving spouse.  Is this correct?</a:t>
            </a:r>
            <a:endParaRPr lang="en-US" sz="3100" b="1" dirty="0">
              <a:solidFill>
                <a:schemeClr val="tx1">
                  <a:lumMod val="95000"/>
                  <a:lumOff val="5000"/>
                </a:schemeClr>
              </a:solidFill>
              <a:latin typeface="+mj-lt"/>
            </a:endParaRPr>
          </a:p>
          <a:p>
            <a:pPr>
              <a:buNone/>
            </a:pPr>
            <a:endParaRPr lang="en-US" sz="4400" b="1" dirty="0">
              <a:solidFill>
                <a:schemeClr val="tx1">
                  <a:lumMod val="95000"/>
                  <a:lumOff val="5000"/>
                </a:schemeClr>
              </a:solidFill>
              <a:latin typeface="Baskerville Old Face" pitchFamily="18" charset="0"/>
            </a:endParaRPr>
          </a:p>
          <a:p>
            <a:pPr>
              <a:buNone/>
            </a:pPr>
            <a:endParaRPr lang="en-US" sz="4400" b="1" dirty="0">
              <a:solidFill>
                <a:schemeClr val="tx1">
                  <a:lumMod val="95000"/>
                  <a:lumOff val="5000"/>
                </a:schemeClr>
              </a:solidFill>
              <a:latin typeface="Baskerville Old Face" pitchFamily="18" charset="0"/>
            </a:endParaRPr>
          </a:p>
          <a:p>
            <a:pPr>
              <a:buNone/>
            </a:pPr>
            <a:endParaRPr lang="en-US" sz="4400" b="1" dirty="0">
              <a:solidFill>
                <a:schemeClr val="tx1">
                  <a:lumMod val="95000"/>
                  <a:lumOff val="5000"/>
                </a:schemeClr>
              </a:solidFill>
              <a:latin typeface="Baskerville Old Face" pitchFamily="18" charset="0"/>
            </a:endParaRPr>
          </a:p>
          <a:p>
            <a:pPr>
              <a:buNone/>
            </a:pPr>
            <a:endParaRPr lang="en-US" sz="4400" b="1" dirty="0">
              <a:solidFill>
                <a:schemeClr val="tx1">
                  <a:lumMod val="95000"/>
                  <a:lumOff val="5000"/>
                </a:schemeClr>
              </a:solidFill>
              <a:latin typeface="Baskerville Old Face"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120" y="57997"/>
            <a:ext cx="2651760" cy="1596561"/>
          </a:xfrm>
          <a:prstGeom prst="rect">
            <a:avLst/>
          </a:prstGeom>
        </p:spPr>
      </p:pic>
      <p:sp>
        <p:nvSpPr>
          <p:cNvPr id="6" name="TextBox 5">
            <a:extLst>
              <a:ext uri="{FF2B5EF4-FFF2-40B4-BE49-F238E27FC236}">
                <a16:creationId xmlns:a16="http://schemas.microsoft.com/office/drawing/2014/main" id="{D47BA86D-442A-479B-B915-8229564B421D}"/>
              </a:ext>
            </a:extLst>
          </p:cNvPr>
          <p:cNvSpPr txBox="1"/>
          <p:nvPr/>
        </p:nvSpPr>
        <p:spPr>
          <a:xfrm>
            <a:off x="304800" y="304800"/>
            <a:ext cx="8458200" cy="707886"/>
          </a:xfrm>
          <a:prstGeom prst="rect">
            <a:avLst/>
          </a:prstGeom>
          <a:noFill/>
        </p:spPr>
        <p:txBody>
          <a:bodyPr wrap="square" rtlCol="0">
            <a:spAutoFit/>
          </a:bodyPr>
          <a:lstStyle/>
          <a:p>
            <a:r>
              <a:rPr lang="en-US" sz="4000" dirty="0">
                <a:solidFill>
                  <a:schemeClr val="accent3"/>
                </a:solidFill>
                <a:latin typeface="+mj-lt"/>
              </a:rPr>
              <a:t>Pop Quiz Time!</a:t>
            </a:r>
          </a:p>
        </p:txBody>
      </p:sp>
    </p:spTree>
    <p:extLst>
      <p:ext uri="{BB962C8B-B14F-4D97-AF65-F5344CB8AC3E}">
        <p14:creationId xmlns:p14="http://schemas.microsoft.com/office/powerpoint/2010/main" val="135122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9C995F-2CF9-B400-62CF-BCB2012C3EBC}"/>
              </a:ext>
            </a:extLst>
          </p:cNvPr>
          <p:cNvSpPr>
            <a:spLocks noGrp="1"/>
          </p:cNvSpPr>
          <p:nvPr>
            <p:ph type="title"/>
          </p:nvPr>
        </p:nvSpPr>
        <p:spPr>
          <a:xfrm>
            <a:off x="301752" y="228600"/>
            <a:ext cx="8534400" cy="1143000"/>
          </a:xfrm>
        </p:spPr>
        <p:txBody>
          <a:bodyPr>
            <a:normAutofit fontScale="90000"/>
          </a:bodyPr>
          <a:lstStyle/>
          <a:p>
            <a:pPr algn="l"/>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897DCAD0-CF7F-FEBE-7EED-E7E6C5A8A80C}"/>
              </a:ext>
            </a:extLst>
          </p:cNvPr>
          <p:cNvSpPr>
            <a:spLocks noGrp="1"/>
          </p:cNvSpPr>
          <p:nvPr>
            <p:ph type="sldNum" sz="quarter" idx="12"/>
          </p:nvPr>
        </p:nvSpPr>
        <p:spPr/>
        <p:txBody>
          <a:bodyPr/>
          <a:lstStyle/>
          <a:p>
            <a:fld id="{251D86DF-227A-4678-BE40-5A1FC4F0B36C}" type="slidenum">
              <a:rPr lang="en-US" smtClean="0"/>
              <a:pPr/>
              <a:t>37</a:t>
            </a:fld>
            <a:endParaRPr lang="en-US" dirty="0"/>
          </a:p>
        </p:txBody>
      </p:sp>
      <p:sp>
        <p:nvSpPr>
          <p:cNvPr id="6" name="Content Placeholder 5">
            <a:extLst>
              <a:ext uri="{FF2B5EF4-FFF2-40B4-BE49-F238E27FC236}">
                <a16:creationId xmlns:a16="http://schemas.microsoft.com/office/drawing/2014/main" id="{C6EF12B5-F27B-3713-4120-FF7BE70585B3}"/>
              </a:ext>
            </a:extLst>
          </p:cNvPr>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sz="2400" b="1" dirty="0"/>
              <a:t>YES! Heirs are determined as of Decedent’s </a:t>
            </a:r>
            <a:r>
              <a:rPr lang="en-US" sz="2400" b="1" dirty="0">
                <a:solidFill>
                  <a:srgbClr val="FF0000"/>
                </a:solidFill>
              </a:rPr>
              <a:t>date of death.</a:t>
            </a:r>
            <a:r>
              <a:rPr lang="en-US" sz="2400" b="1" dirty="0"/>
              <a:t> A person must survive the death of the Decedent to “qualify” as an heir</a:t>
            </a:r>
            <a:endParaRPr lang="en-US" i="1" dirty="0"/>
          </a:p>
          <a:p>
            <a:pPr marL="0" indent="0" algn="ctr">
              <a:buNone/>
            </a:pPr>
            <a:endParaRPr lang="en-US" dirty="0"/>
          </a:p>
        </p:txBody>
      </p:sp>
      <p:pic>
        <p:nvPicPr>
          <p:cNvPr id="7" name="Picture 6">
            <a:extLst>
              <a:ext uri="{FF2B5EF4-FFF2-40B4-BE49-F238E27FC236}">
                <a16:creationId xmlns:a16="http://schemas.microsoft.com/office/drawing/2014/main" id="{9547884C-1B26-FF2C-6417-E1D064B73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064" y="228600"/>
            <a:ext cx="2651760" cy="1596561"/>
          </a:xfrm>
          <a:prstGeom prst="rect">
            <a:avLst/>
          </a:prstGeom>
        </p:spPr>
      </p:pic>
    </p:spTree>
    <p:extLst>
      <p:ext uri="{BB962C8B-B14F-4D97-AF65-F5344CB8AC3E}">
        <p14:creationId xmlns:p14="http://schemas.microsoft.com/office/powerpoint/2010/main" val="51639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10EB9A-37EB-4ECF-8F57-F382FB155C4A}"/>
              </a:ext>
            </a:extLst>
          </p:cNvPr>
          <p:cNvSpPr>
            <a:spLocks noGrp="1"/>
          </p:cNvSpPr>
          <p:nvPr>
            <p:ph type="sldNum" sz="quarter" idx="12"/>
          </p:nvPr>
        </p:nvSpPr>
        <p:spPr/>
        <p:txBody>
          <a:bodyPr/>
          <a:lstStyle/>
          <a:p>
            <a:fld id="{251D86DF-227A-4678-BE40-5A1FC4F0B36C}" type="slidenum">
              <a:rPr lang="en-US" smtClean="0"/>
              <a:pPr/>
              <a:t>38</a:t>
            </a:fld>
            <a:endParaRPr lang="en-US" dirty="0"/>
          </a:p>
        </p:txBody>
      </p:sp>
      <p:sp>
        <p:nvSpPr>
          <p:cNvPr id="5" name="Content Placeholder 4"/>
          <p:cNvSpPr>
            <a:spLocks noGrp="1"/>
          </p:cNvSpPr>
          <p:nvPr>
            <p:ph sz="quarter" idx="1"/>
          </p:nvPr>
        </p:nvSpPr>
        <p:spPr>
          <a:xfrm>
            <a:off x="1524000" y="1905000"/>
            <a:ext cx="6172200" cy="3733800"/>
          </a:xfrm>
        </p:spPr>
        <p:txBody>
          <a:bodyPr>
            <a:normAutofit fontScale="47500" lnSpcReduction="20000"/>
          </a:bodyPr>
          <a:lstStyle/>
          <a:p>
            <a:pPr marL="0" indent="0" algn="ctr">
              <a:buNone/>
            </a:pPr>
            <a:endParaRPr lang="en-US" sz="5700" dirty="0"/>
          </a:p>
          <a:p>
            <a:pPr marL="0" indent="0" algn="ctr">
              <a:buNone/>
            </a:pPr>
            <a:r>
              <a:rPr lang="en-US" sz="5700" dirty="0"/>
              <a:t>QUESTION:</a:t>
            </a:r>
          </a:p>
          <a:p>
            <a:pPr>
              <a:buNone/>
            </a:pPr>
            <a:endParaRPr lang="en-US" sz="4400" b="1" dirty="0">
              <a:solidFill>
                <a:schemeClr val="tx1">
                  <a:lumMod val="95000"/>
                  <a:lumOff val="5000"/>
                </a:schemeClr>
              </a:solidFill>
              <a:latin typeface="Georgia" pitchFamily="18" charset="0"/>
            </a:endParaRPr>
          </a:p>
          <a:p>
            <a:pPr>
              <a:buNone/>
            </a:pPr>
            <a:r>
              <a:rPr lang="en-US" sz="4400" dirty="0">
                <a:solidFill>
                  <a:schemeClr val="tx1">
                    <a:lumMod val="95000"/>
                    <a:lumOff val="5000"/>
                  </a:schemeClr>
                </a:solidFill>
              </a:rPr>
              <a:t>	Billy is the spouse of Aaron.  Aaron dies on September 1, 2018. Billy dies on September 15, 2018.  Attorney Smart files a formal petition on October 31, 2019 to probate Aaron’s estate. On the Surviving Spouse, Children, Heirs at Law form (MPC 162), Attorney Smart does not list Billy.  Is this correct?</a:t>
            </a:r>
            <a:endParaRPr lang="en-US" sz="4400" b="1" dirty="0">
              <a:solidFill>
                <a:schemeClr val="tx1">
                  <a:lumMod val="95000"/>
                  <a:lumOff val="5000"/>
                </a:schemeClr>
              </a:solidFill>
            </a:endParaRPr>
          </a:p>
          <a:p>
            <a:pPr>
              <a:buNone/>
            </a:pPr>
            <a:endParaRPr lang="en-US" sz="4400" b="1" dirty="0">
              <a:solidFill>
                <a:schemeClr val="tx1">
                  <a:lumMod val="95000"/>
                  <a:lumOff val="5000"/>
                </a:schemeClr>
              </a:solidFill>
            </a:endParaRPr>
          </a:p>
          <a:p>
            <a:pPr>
              <a:buNone/>
            </a:pPr>
            <a:r>
              <a:rPr lang="en-US" sz="4400" b="1" dirty="0">
                <a:solidFill>
                  <a:schemeClr val="tx1">
                    <a:lumMod val="95000"/>
                    <a:lumOff val="5000"/>
                  </a:schemeClr>
                </a:solidFill>
                <a:latin typeface="Baskerville Old Face" pitchFamily="18" charset="0"/>
              </a:rPr>
              <a:t> </a:t>
            </a:r>
          </a:p>
          <a:p>
            <a:pPr>
              <a:buNone/>
            </a:pPr>
            <a:endParaRPr lang="en-US" sz="4400" b="1" dirty="0">
              <a:solidFill>
                <a:schemeClr val="tx1">
                  <a:lumMod val="95000"/>
                  <a:lumOff val="5000"/>
                </a:schemeClr>
              </a:solidFill>
              <a:latin typeface="Baskerville Old Face" pitchFamily="18" charset="0"/>
            </a:endParaRPr>
          </a:p>
          <a:p>
            <a:pPr>
              <a:buNone/>
            </a:pPr>
            <a:endParaRPr lang="en-US" sz="4400" b="1" dirty="0">
              <a:solidFill>
                <a:schemeClr val="tx1">
                  <a:lumMod val="95000"/>
                  <a:lumOff val="5000"/>
                </a:schemeClr>
              </a:solidFill>
              <a:latin typeface="Baskerville Old Face" pitchFamily="18" charset="0"/>
            </a:endParaRPr>
          </a:p>
          <a:p>
            <a:pPr>
              <a:buNone/>
            </a:pPr>
            <a:endParaRPr lang="en-US" sz="4400" b="1" dirty="0">
              <a:solidFill>
                <a:schemeClr val="tx1">
                  <a:lumMod val="95000"/>
                  <a:lumOff val="5000"/>
                </a:schemeClr>
              </a:solidFill>
              <a:latin typeface="Baskerville Old Face" pitchFamily="18" charset="0"/>
            </a:endParaRPr>
          </a:p>
          <a:p>
            <a:pPr>
              <a:buNone/>
            </a:pPr>
            <a:endParaRPr lang="en-US" sz="4400" b="1" dirty="0">
              <a:solidFill>
                <a:schemeClr val="tx1">
                  <a:lumMod val="95000"/>
                  <a:lumOff val="5000"/>
                </a:schemeClr>
              </a:solidFill>
              <a:latin typeface="Baskerville Old Face" pitchFamily="18" charset="0"/>
            </a:endParaRPr>
          </a:p>
        </p:txBody>
      </p:sp>
      <p:pic>
        <p:nvPicPr>
          <p:cNvPr id="4" name="Picture 3">
            <a:extLst>
              <a:ext uri="{FF2B5EF4-FFF2-40B4-BE49-F238E27FC236}">
                <a16:creationId xmlns:a16="http://schemas.microsoft.com/office/drawing/2014/main" id="{C648CDD9-1518-4833-82FE-89EDBEA20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9787"/>
            <a:ext cx="2651760" cy="1596561"/>
          </a:xfrm>
          <a:prstGeom prst="rect">
            <a:avLst/>
          </a:prstGeom>
        </p:spPr>
      </p:pic>
      <p:sp>
        <p:nvSpPr>
          <p:cNvPr id="6" name="TextBox 5">
            <a:extLst>
              <a:ext uri="{FF2B5EF4-FFF2-40B4-BE49-F238E27FC236}">
                <a16:creationId xmlns:a16="http://schemas.microsoft.com/office/drawing/2014/main" id="{A12B53DF-5A05-4C2B-9FF4-67CC36941285}"/>
              </a:ext>
            </a:extLst>
          </p:cNvPr>
          <p:cNvSpPr txBox="1"/>
          <p:nvPr/>
        </p:nvSpPr>
        <p:spPr>
          <a:xfrm>
            <a:off x="304800" y="304800"/>
            <a:ext cx="8458200" cy="707886"/>
          </a:xfrm>
          <a:prstGeom prst="rect">
            <a:avLst/>
          </a:prstGeom>
          <a:noFill/>
        </p:spPr>
        <p:txBody>
          <a:bodyPr wrap="square" rtlCol="0">
            <a:spAutoFit/>
          </a:bodyPr>
          <a:lstStyle/>
          <a:p>
            <a:r>
              <a:rPr lang="en-US" sz="4000" dirty="0">
                <a:solidFill>
                  <a:schemeClr val="accent3"/>
                </a:solidFill>
                <a:latin typeface="+mj-lt"/>
              </a:rPr>
              <a:t>Pop Quiz Time!</a:t>
            </a:r>
          </a:p>
        </p:txBody>
      </p:sp>
    </p:spTree>
    <p:extLst>
      <p:ext uri="{BB962C8B-B14F-4D97-AF65-F5344CB8AC3E}">
        <p14:creationId xmlns:p14="http://schemas.microsoft.com/office/powerpoint/2010/main" val="18229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6690-B402-6A9D-F741-0663C086D922}"/>
              </a:ext>
            </a:extLst>
          </p:cNvPr>
          <p:cNvSpPr>
            <a:spLocks noGrp="1"/>
          </p:cNvSpPr>
          <p:nvPr>
            <p:ph type="title"/>
          </p:nvPr>
        </p:nvSpPr>
        <p:spPr>
          <a:xfrm>
            <a:off x="301752" y="228600"/>
            <a:ext cx="8534400" cy="1143000"/>
          </a:xfrm>
        </p:spPr>
        <p:txBody>
          <a:bodyPr>
            <a:normAutofit fontScale="90000"/>
          </a:bodyPr>
          <a:lstStyle/>
          <a:p>
            <a:pPr algn="l"/>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760908CB-EA56-CC42-EB6A-84664CE488E1}"/>
              </a:ext>
            </a:extLst>
          </p:cNvPr>
          <p:cNvSpPr>
            <a:spLocks noGrp="1"/>
          </p:cNvSpPr>
          <p:nvPr>
            <p:ph type="sldNum" sz="quarter" idx="12"/>
          </p:nvPr>
        </p:nvSpPr>
        <p:spPr/>
        <p:txBody>
          <a:bodyPr/>
          <a:lstStyle/>
          <a:p>
            <a:fld id="{251D86DF-227A-4678-BE40-5A1FC4F0B36C}" type="slidenum">
              <a:rPr lang="en-US" smtClean="0"/>
              <a:pPr/>
              <a:t>39</a:t>
            </a:fld>
            <a:endParaRPr lang="en-US" dirty="0"/>
          </a:p>
        </p:txBody>
      </p:sp>
      <p:sp>
        <p:nvSpPr>
          <p:cNvPr id="4" name="Content Placeholder 3">
            <a:extLst>
              <a:ext uri="{FF2B5EF4-FFF2-40B4-BE49-F238E27FC236}">
                <a16:creationId xmlns:a16="http://schemas.microsoft.com/office/drawing/2014/main" id="{FCEA0B4A-F1C5-CBF0-DC3D-E982E84A3250}"/>
              </a:ext>
            </a:extLst>
          </p:cNvPr>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sz="2800" b="1" dirty="0"/>
              <a:t>NO! Heirs are determined as of Decedent’s </a:t>
            </a:r>
            <a:r>
              <a:rPr lang="en-US" sz="2800" b="1" dirty="0">
                <a:solidFill>
                  <a:srgbClr val="FF0000"/>
                </a:solidFill>
              </a:rPr>
              <a:t>date of death.</a:t>
            </a:r>
            <a:r>
              <a:rPr lang="en-US" sz="2800" b="1" dirty="0"/>
              <a:t> NOT date of filing.</a:t>
            </a:r>
            <a:endParaRPr lang="en-US" i="1" dirty="0"/>
          </a:p>
          <a:p>
            <a:pPr marL="0" indent="0" algn="ctr">
              <a:buNone/>
            </a:pPr>
            <a:endParaRPr lang="en-US" dirty="0"/>
          </a:p>
        </p:txBody>
      </p:sp>
      <p:pic>
        <p:nvPicPr>
          <p:cNvPr id="5" name="Picture 4">
            <a:extLst>
              <a:ext uri="{FF2B5EF4-FFF2-40B4-BE49-F238E27FC236}">
                <a16:creationId xmlns:a16="http://schemas.microsoft.com/office/drawing/2014/main" id="{707D60CD-727A-1815-5B8A-1DB65C022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665" y="76200"/>
            <a:ext cx="2651760" cy="1596561"/>
          </a:xfrm>
          <a:prstGeom prst="rect">
            <a:avLst/>
          </a:prstGeom>
        </p:spPr>
      </p:pic>
    </p:spTree>
    <p:extLst>
      <p:ext uri="{BB962C8B-B14F-4D97-AF65-F5344CB8AC3E}">
        <p14:creationId xmlns:p14="http://schemas.microsoft.com/office/powerpoint/2010/main" val="39832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229600" cy="769441"/>
          </a:xfrm>
          <a:prstGeom prst="rect">
            <a:avLst/>
          </a:prstGeom>
          <a:noFill/>
        </p:spPr>
        <p:txBody>
          <a:bodyPr wrap="square" rtlCol="0">
            <a:spAutoFit/>
          </a:bodyPr>
          <a:lstStyle/>
          <a:p>
            <a:r>
              <a:rPr lang="en-US" sz="4400" dirty="0">
                <a:solidFill>
                  <a:schemeClr val="accent3"/>
                </a:solidFill>
                <a:latin typeface="Georgia" pitchFamily="18" charset="0"/>
              </a:rPr>
              <a:t>Identifying Heirs at Law </a:t>
            </a:r>
          </a:p>
        </p:txBody>
      </p:sp>
      <p:sp>
        <p:nvSpPr>
          <p:cNvPr id="2" name="Slide Number Placeholder 1">
            <a:extLst>
              <a:ext uri="{FF2B5EF4-FFF2-40B4-BE49-F238E27FC236}">
                <a16:creationId xmlns:a16="http://schemas.microsoft.com/office/drawing/2014/main" id="{C8400FB5-9DDD-49CF-BA2A-F0CD19A358F8}"/>
              </a:ext>
            </a:extLst>
          </p:cNvPr>
          <p:cNvSpPr>
            <a:spLocks noGrp="1"/>
          </p:cNvSpPr>
          <p:nvPr>
            <p:ph type="sldNum" sz="quarter" idx="12"/>
          </p:nvPr>
        </p:nvSpPr>
        <p:spPr/>
        <p:txBody>
          <a:bodyPr/>
          <a:lstStyle/>
          <a:p>
            <a:fld id="{251D86DF-227A-4678-BE40-5A1FC4F0B36C}" type="slidenum">
              <a:rPr lang="en-US" smtClean="0"/>
              <a:pPr/>
              <a:t>4</a:t>
            </a:fld>
            <a:endParaRPr lang="en-US" dirty="0"/>
          </a:p>
        </p:txBody>
      </p:sp>
      <p:sp>
        <p:nvSpPr>
          <p:cNvPr id="6" name="Content Placeholder 5"/>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25" y="1752600"/>
            <a:ext cx="3638550" cy="4572000"/>
          </a:xfrm>
          <a:prstGeom prst="rect">
            <a:avLst/>
          </a:prstGeom>
          <a:ln>
            <a:noFill/>
          </a:ln>
          <a:effectLst>
            <a:softEdge rad="112500"/>
          </a:effectLst>
        </p:spPr>
      </p:pic>
    </p:spTree>
    <p:extLst>
      <p:ext uri="{BB962C8B-B14F-4D97-AF65-F5344CB8AC3E}">
        <p14:creationId xmlns:p14="http://schemas.microsoft.com/office/powerpoint/2010/main" val="1128913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FEFA77-FD3E-4738-89CC-FAB619A3DA94}"/>
              </a:ext>
            </a:extLst>
          </p:cNvPr>
          <p:cNvSpPr>
            <a:spLocks noGrp="1"/>
          </p:cNvSpPr>
          <p:nvPr>
            <p:ph type="sldNum" sz="quarter" idx="12"/>
          </p:nvPr>
        </p:nvSpPr>
        <p:spPr/>
        <p:txBody>
          <a:bodyPr/>
          <a:lstStyle/>
          <a:p>
            <a:fld id="{251D86DF-227A-4678-BE40-5A1FC4F0B36C}" type="slidenum">
              <a:rPr lang="en-US" smtClean="0"/>
              <a:pPr/>
              <a:t>40</a:t>
            </a:fld>
            <a:endParaRPr lang="en-US" dirty="0"/>
          </a:p>
        </p:txBody>
      </p:sp>
      <p:sp>
        <p:nvSpPr>
          <p:cNvPr id="5" name="Content Placeholder 4"/>
          <p:cNvSpPr>
            <a:spLocks noGrp="1"/>
          </p:cNvSpPr>
          <p:nvPr>
            <p:ph sz="quarter" idx="1"/>
          </p:nvPr>
        </p:nvSpPr>
        <p:spPr>
          <a:xfrm>
            <a:off x="457200" y="1552039"/>
            <a:ext cx="8029575" cy="3352800"/>
          </a:xfrm>
        </p:spPr>
        <p:txBody>
          <a:bodyPr>
            <a:normAutofit fontScale="85000" lnSpcReduction="10000"/>
          </a:bodyPr>
          <a:lstStyle/>
          <a:p>
            <a:pPr>
              <a:buNone/>
            </a:pPr>
            <a:r>
              <a:rPr lang="en-US" sz="2400" dirty="0">
                <a:solidFill>
                  <a:schemeClr val="tx1">
                    <a:lumMod val="95000"/>
                    <a:lumOff val="5000"/>
                  </a:schemeClr>
                </a:solidFill>
                <a:latin typeface="+mj-lt"/>
              </a:rPr>
              <a:t>There are </a:t>
            </a:r>
            <a:r>
              <a:rPr lang="en-US" sz="2400" b="1" dirty="0">
                <a:solidFill>
                  <a:schemeClr val="tx1">
                    <a:lumMod val="95000"/>
                    <a:lumOff val="5000"/>
                  </a:schemeClr>
                </a:solidFill>
                <a:latin typeface="+mj-lt"/>
              </a:rPr>
              <a:t>many</a:t>
            </a:r>
            <a:r>
              <a:rPr lang="en-US" sz="2400" dirty="0">
                <a:solidFill>
                  <a:schemeClr val="tx1">
                    <a:lumMod val="95000"/>
                    <a:lumOff val="5000"/>
                  </a:schemeClr>
                </a:solidFill>
                <a:latin typeface="+mj-lt"/>
              </a:rPr>
              <a:t> resources to help you correctly identify the heirs at law of an estate:</a:t>
            </a:r>
          </a:p>
          <a:p>
            <a:pPr>
              <a:buNone/>
            </a:pPr>
            <a:endParaRPr lang="en-US" sz="2400" dirty="0">
              <a:solidFill>
                <a:schemeClr val="tx1">
                  <a:lumMod val="95000"/>
                  <a:lumOff val="5000"/>
                </a:schemeClr>
              </a:solidFill>
              <a:latin typeface="+mj-lt"/>
            </a:endParaRPr>
          </a:p>
          <a:p>
            <a:r>
              <a:rPr lang="en-US" sz="2400" dirty="0">
                <a:solidFill>
                  <a:schemeClr val="tx1">
                    <a:lumMod val="95000"/>
                    <a:lumOff val="5000"/>
                  </a:schemeClr>
                </a:solidFill>
                <a:latin typeface="+mj-lt"/>
              </a:rPr>
              <a:t>The law! </a:t>
            </a:r>
            <a:endParaRPr lang="en-US" sz="2600" dirty="0">
              <a:solidFill>
                <a:prstClr val="black"/>
              </a:solidFill>
              <a:latin typeface="+mj-lt"/>
            </a:endParaRPr>
          </a:p>
          <a:p>
            <a:r>
              <a:rPr lang="en-US" sz="2600" dirty="0">
                <a:solidFill>
                  <a:prstClr val="black"/>
                </a:solidFill>
                <a:latin typeface="+mj-lt"/>
              </a:rPr>
              <a:t>Form MPC 162 (Surviving Spouse, Children, Heirs at Law form) and the </a:t>
            </a:r>
            <a:r>
              <a:rPr lang="en-US" sz="2600" dirty="0">
                <a:latin typeface="+mj-lt"/>
              </a:rPr>
              <a:t>Instructions/Charts available on the MUPC HUB</a:t>
            </a:r>
          </a:p>
          <a:p>
            <a:pPr marL="274320" lvl="1">
              <a:buClr>
                <a:schemeClr val="accent1"/>
              </a:buClr>
              <a:buSzPct val="85000"/>
              <a:buFont typeface="Wingdings 2"/>
              <a:buChar char=""/>
            </a:pPr>
            <a:r>
              <a:rPr lang="en-US" sz="2400" dirty="0">
                <a:solidFill>
                  <a:schemeClr val="tx1">
                    <a:lumMod val="95000"/>
                    <a:lumOff val="5000"/>
                  </a:schemeClr>
                </a:solidFill>
              </a:rPr>
              <a:t>MUPC Estate Administration Procedural Guide, Second Edition</a:t>
            </a:r>
            <a:r>
              <a:rPr lang="en-US" sz="2400" dirty="0">
                <a:solidFill>
                  <a:schemeClr val="tx1">
                    <a:lumMod val="95000"/>
                    <a:lumOff val="5000"/>
                  </a:schemeClr>
                </a:solidFill>
                <a:latin typeface="+mj-lt"/>
              </a:rPr>
              <a:t> (</a:t>
            </a:r>
            <a:r>
              <a:rPr lang="en-US" sz="1400" dirty="0">
                <a:solidFill>
                  <a:schemeClr val="tx1">
                    <a:lumMod val="95000"/>
                    <a:lumOff val="5000"/>
                  </a:schemeClr>
                </a:solidFill>
                <a:latin typeface="+mj-lt"/>
              </a:rPr>
              <a:t>)</a:t>
            </a:r>
            <a:endParaRPr lang="en-US" sz="2400" dirty="0">
              <a:solidFill>
                <a:schemeClr val="tx1">
                  <a:lumMod val="95000"/>
                  <a:lumOff val="5000"/>
                </a:schemeClr>
              </a:solidFill>
              <a:latin typeface="+mj-lt"/>
            </a:endParaRPr>
          </a:p>
          <a:p>
            <a:pPr lvl="1"/>
            <a:r>
              <a:rPr lang="en-US" sz="1900" dirty="0">
                <a:solidFill>
                  <a:schemeClr val="tx1">
                    <a:lumMod val="95000"/>
                    <a:lumOff val="5000"/>
                  </a:schemeClr>
                </a:solidFill>
                <a:latin typeface="+mj-lt"/>
              </a:rPr>
              <a:t>Includes charts for MUPC deaths, pre-MUPC deaths and Degrees of Kinship</a:t>
            </a:r>
          </a:p>
          <a:p>
            <a:r>
              <a:rPr lang="en-US" sz="2400" dirty="0">
                <a:solidFill>
                  <a:schemeClr val="tx1">
                    <a:lumMod val="95000"/>
                    <a:lumOff val="5000"/>
                  </a:schemeClr>
                </a:solidFill>
                <a:latin typeface="+mj-lt"/>
              </a:rPr>
              <a:t>The MCLE Probate Manual</a:t>
            </a:r>
            <a:endParaRPr lang="en-US" sz="2400" b="1" dirty="0">
              <a:solidFill>
                <a:schemeClr val="tx1">
                  <a:lumMod val="95000"/>
                  <a:lumOff val="5000"/>
                </a:schemeClr>
              </a:solidFill>
              <a:latin typeface="Baskerville Old Face" pitchFamily="18" charset="0"/>
            </a:endParaRPr>
          </a:p>
        </p:txBody>
      </p:sp>
      <p:sp>
        <p:nvSpPr>
          <p:cNvPr id="12" name="TextBox 11"/>
          <p:cNvSpPr txBox="1"/>
          <p:nvPr/>
        </p:nvSpPr>
        <p:spPr>
          <a:xfrm>
            <a:off x="257175" y="247261"/>
            <a:ext cx="8229600" cy="1323439"/>
          </a:xfrm>
          <a:prstGeom prst="rect">
            <a:avLst/>
          </a:prstGeom>
          <a:noFill/>
        </p:spPr>
        <p:txBody>
          <a:bodyPr wrap="square" rtlCol="0">
            <a:spAutoFit/>
          </a:bodyPr>
          <a:lstStyle/>
          <a:p>
            <a:r>
              <a:rPr lang="en-US" sz="4000" dirty="0">
                <a:solidFill>
                  <a:schemeClr val="accent3"/>
                </a:solidFill>
                <a:latin typeface="Georgia" pitchFamily="18" charset="0"/>
              </a:rPr>
              <a:t>Identifying Heirs at Law</a:t>
            </a:r>
          </a:p>
          <a:p>
            <a:endParaRPr lang="en-US" sz="4000" b="1" dirty="0">
              <a:solidFill>
                <a:schemeClr val="bg2">
                  <a:lumMod val="50000"/>
                </a:schemeClr>
              </a:solidFill>
              <a:latin typeface="Georgia" pitchFamily="18" charset="0"/>
            </a:endParaRPr>
          </a:p>
        </p:txBody>
      </p:sp>
      <p:pic>
        <p:nvPicPr>
          <p:cNvPr id="2" name="Picture 1"/>
          <p:cNvPicPr>
            <a:picLocks noChangeAspect="1"/>
          </p:cNvPicPr>
          <p:nvPr/>
        </p:nvPicPr>
        <p:blipFill>
          <a:blip r:embed="rId3"/>
          <a:stretch>
            <a:fillRect/>
          </a:stretch>
        </p:blipFill>
        <p:spPr>
          <a:xfrm>
            <a:off x="6629400" y="4800600"/>
            <a:ext cx="1857375" cy="1790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4"/>
          <a:stretch>
            <a:fillRect/>
          </a:stretch>
        </p:blipFill>
        <p:spPr>
          <a:xfrm>
            <a:off x="4316614" y="4663440"/>
            <a:ext cx="1651404" cy="2194560"/>
          </a:xfrm>
          <a:prstGeom prst="rect">
            <a:avLst/>
          </a:prstGeom>
        </p:spPr>
      </p:pic>
      <p:pic>
        <p:nvPicPr>
          <p:cNvPr id="9" name="Picture 8"/>
          <p:cNvPicPr>
            <a:picLocks noChangeAspect="1"/>
          </p:cNvPicPr>
          <p:nvPr/>
        </p:nvPicPr>
        <p:blipFill>
          <a:blip r:embed="rId5"/>
          <a:stretch>
            <a:fillRect/>
          </a:stretch>
        </p:blipFill>
        <p:spPr>
          <a:xfrm>
            <a:off x="310229" y="5199429"/>
            <a:ext cx="3583858" cy="548640"/>
          </a:xfrm>
          <a:prstGeom prst="rect">
            <a:avLst/>
          </a:prstGeom>
        </p:spPr>
      </p:pic>
    </p:spTree>
    <p:extLst>
      <p:ext uri="{BB962C8B-B14F-4D97-AF65-F5344CB8AC3E}">
        <p14:creationId xmlns:p14="http://schemas.microsoft.com/office/powerpoint/2010/main" val="2345606794"/>
      </p:ext>
    </p:extLst>
  </p:cSld>
  <p:clrMapOvr>
    <a:masterClrMapping/>
  </p:clrMapOvr>
  <p:transition spd="slow">
    <p:whee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229600" cy="769441"/>
          </a:xfrm>
          <a:prstGeom prst="rect">
            <a:avLst/>
          </a:prstGeom>
          <a:noFill/>
        </p:spPr>
        <p:txBody>
          <a:bodyPr wrap="square" rtlCol="0">
            <a:spAutoFit/>
          </a:bodyPr>
          <a:lstStyle/>
          <a:p>
            <a:r>
              <a:rPr lang="en-US" sz="4400" dirty="0">
                <a:solidFill>
                  <a:schemeClr val="accent3"/>
                </a:solidFill>
                <a:latin typeface="Georgia" pitchFamily="18" charset="0"/>
              </a:rPr>
              <a:t>Priority for Appointment</a:t>
            </a:r>
          </a:p>
        </p:txBody>
      </p:sp>
      <p:sp>
        <p:nvSpPr>
          <p:cNvPr id="2" name="Slide Number Placeholder 1">
            <a:extLst>
              <a:ext uri="{FF2B5EF4-FFF2-40B4-BE49-F238E27FC236}">
                <a16:creationId xmlns:a16="http://schemas.microsoft.com/office/drawing/2014/main" id="{A28AECB3-7A33-43C8-9A99-413046A460C5}"/>
              </a:ext>
            </a:extLst>
          </p:cNvPr>
          <p:cNvSpPr>
            <a:spLocks noGrp="1"/>
          </p:cNvSpPr>
          <p:nvPr>
            <p:ph type="sldNum" sz="quarter" idx="12"/>
          </p:nvPr>
        </p:nvSpPr>
        <p:spPr/>
        <p:txBody>
          <a:bodyPr/>
          <a:lstStyle/>
          <a:p>
            <a:fld id="{251D86DF-227A-4678-BE40-5A1FC4F0B36C}" type="slidenum">
              <a:rPr lang="en-US" smtClean="0"/>
              <a:pPr/>
              <a:t>41</a:t>
            </a:fld>
            <a:endParaRPr lang="en-US" dirty="0"/>
          </a:p>
        </p:txBody>
      </p:sp>
      <p:sp>
        <p:nvSpPr>
          <p:cNvPr id="6" name="Content Placeholder 5"/>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endParaRPr lang="en-US" dirty="0"/>
          </a:p>
        </p:txBody>
      </p:sp>
      <p:pic>
        <p:nvPicPr>
          <p:cNvPr id="4" name="Picture 3">
            <a:extLst>
              <a:ext uri="{FF2B5EF4-FFF2-40B4-BE49-F238E27FC236}">
                <a16:creationId xmlns:a16="http://schemas.microsoft.com/office/drawing/2014/main" id="{32CA3A7B-5548-C745-E2C6-F5F48C948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328" y="2514600"/>
            <a:ext cx="3474720" cy="208737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54579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a:xfrm>
            <a:off x="301752" y="228600"/>
            <a:ext cx="6251448" cy="1097280"/>
          </a:xfrm>
          <a:ln/>
        </p:spPr>
        <p:txBody>
          <a:bodyPr vert="horz" lIns="0" tIns="0" rIns="0" bIns="0" anchor="b" anchorCtr="1">
            <a:normAutofit fontScale="90000"/>
          </a:bodyPr>
          <a:lstStyle/>
          <a:p>
            <a:pPr algn="l"/>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r>
              <a:rPr lang="en-US" sz="4900" dirty="0">
                <a:solidFill>
                  <a:schemeClr val="accent3"/>
                </a:solidFill>
                <a:latin typeface="Georgia" pitchFamily="18" charset="0"/>
              </a:rPr>
              <a:t>Priority for Appointment</a:t>
            </a:r>
            <a:br>
              <a:rPr lang="en-US" sz="3600" dirty="0">
                <a:solidFill>
                  <a:schemeClr val="accent3"/>
                </a:solidFill>
                <a:latin typeface="Georgia" pitchFamily="18" charset="0"/>
              </a:rPr>
            </a:br>
            <a:endParaRPr lang="en-US" altLang="en-US" b="1" dirty="0">
              <a:solidFill>
                <a:schemeClr val="bg2">
                  <a:lumMod val="50000"/>
                </a:schemeClr>
              </a:solidFill>
            </a:endParaRPr>
          </a:p>
        </p:txBody>
      </p:sp>
      <p:sp>
        <p:nvSpPr>
          <p:cNvPr id="4813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ctr">
            <a:normAutofit/>
          </a:bodyPr>
          <a:lstStyle>
            <a:lvl1pPr defTabSz="828013" eaLnBrk="0" hangingPunct="0">
              <a:defRPr>
                <a:solidFill>
                  <a:schemeClr val="tx1"/>
                </a:solidFill>
                <a:latin typeface="Arial" panose="020B0604020202020204" pitchFamily="34" charset="0"/>
                <a:cs typeface="Arial" panose="020B0604020202020204" pitchFamily="34" charset="0"/>
              </a:defRPr>
            </a:lvl1pPr>
            <a:lvl2pPr marL="673930" indent="-259204" defTabSz="828013" eaLnBrk="0" hangingPunct="0">
              <a:defRPr>
                <a:solidFill>
                  <a:schemeClr val="tx1"/>
                </a:solidFill>
                <a:latin typeface="Arial" panose="020B0604020202020204" pitchFamily="34" charset="0"/>
                <a:cs typeface="Arial" panose="020B0604020202020204" pitchFamily="34" charset="0"/>
              </a:defRPr>
            </a:lvl2pPr>
            <a:lvl3pPr marL="1036815" indent="-208804" defTabSz="828013" eaLnBrk="0" hangingPunct="0">
              <a:defRPr>
                <a:solidFill>
                  <a:schemeClr val="tx1"/>
                </a:solidFill>
                <a:latin typeface="Arial" panose="020B0604020202020204" pitchFamily="34" charset="0"/>
                <a:cs typeface="Arial" panose="020B0604020202020204" pitchFamily="34" charset="0"/>
              </a:defRPr>
            </a:lvl3pPr>
            <a:lvl4pPr marL="1451541" indent="-207363" defTabSz="828013" eaLnBrk="0" hangingPunct="0">
              <a:defRPr>
                <a:solidFill>
                  <a:schemeClr val="tx1"/>
                </a:solidFill>
                <a:latin typeface="Arial" panose="020B0604020202020204" pitchFamily="34" charset="0"/>
                <a:cs typeface="Arial" panose="020B0604020202020204" pitchFamily="34" charset="0"/>
              </a:defRPr>
            </a:lvl4pPr>
            <a:lvl5pPr marL="1866268" indent="-207363" defTabSz="828013" eaLnBrk="0" hangingPunct="0">
              <a:defRPr>
                <a:solidFill>
                  <a:schemeClr val="tx1"/>
                </a:solidFill>
                <a:latin typeface="Arial" panose="020B0604020202020204" pitchFamily="34" charset="0"/>
                <a:cs typeface="Arial" panose="020B0604020202020204" pitchFamily="34" charset="0"/>
              </a:defRPr>
            </a:lvl5pPr>
            <a:lvl6pPr marL="2280994"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695720"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10446"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25172"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fld id="{5EAA48B7-E4C7-42FE-8473-17E84EFC580B}" type="slidenum">
              <a:rPr lang="en-US" altLang="en-US" sz="127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pPr eaLnBrk="1"/>
              <a:t>42</a:t>
            </a:fld>
            <a:endParaRPr lang="en-US" altLang="en-US" sz="127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48131" name="Content Placeholder 2"/>
          <p:cNvSpPr>
            <a:spLocks noGrp="1"/>
          </p:cNvSpPr>
          <p:nvPr>
            <p:ph idx="4294967295"/>
          </p:nvPr>
        </p:nvSpPr>
        <p:spPr>
          <a:xfrm>
            <a:off x="344615" y="1690687"/>
            <a:ext cx="6934200" cy="4938713"/>
          </a:xfrm>
          <a:ln/>
        </p:spPr>
        <p:txBody>
          <a:bodyPr vert="horz" lIns="0" tIns="0" rIns="0" bIns="0">
            <a:normAutofit/>
          </a:bodyPr>
          <a:lstStyle/>
          <a:p>
            <a:pPr marL="0" indent="28800">
              <a:buNone/>
            </a:pPr>
            <a:r>
              <a:rPr lang="en-US" altLang="en-US" dirty="0"/>
              <a:t>Priority for Appointment is a way of determining the ranking of person(s) who may be appointed as PR in both an informal and formal proceeding.</a:t>
            </a:r>
          </a:p>
          <a:p>
            <a:pPr marL="0" indent="28800">
              <a:buNone/>
            </a:pPr>
            <a:r>
              <a:rPr lang="en-US" altLang="en-US" dirty="0"/>
              <a:t>	</a:t>
            </a:r>
          </a:p>
          <a:p>
            <a:pPr marL="0" indent="28800">
              <a:buNone/>
            </a:pPr>
            <a:r>
              <a:rPr lang="en-US" altLang="en-US" dirty="0"/>
              <a:t>Referred to as the:</a:t>
            </a:r>
          </a:p>
          <a:p>
            <a:pPr marL="0" indent="28800">
              <a:buNone/>
            </a:pPr>
            <a:endParaRPr lang="en-US" altLang="en-US" dirty="0"/>
          </a:p>
          <a:p>
            <a:pPr marL="0" indent="28800" algn="ctr">
              <a:buNone/>
            </a:pPr>
            <a:r>
              <a:rPr lang="en-US" altLang="en-US" dirty="0"/>
              <a:t> </a:t>
            </a:r>
            <a:r>
              <a:rPr lang="en-US" altLang="en-US" sz="3628" b="1" dirty="0"/>
              <a:t>“Priority Ladder”</a:t>
            </a:r>
          </a:p>
        </p:txBody>
      </p:sp>
      <p:pic>
        <p:nvPicPr>
          <p:cNvPr id="5" name="Picture 19" descr="View Imag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667000"/>
            <a:ext cx="2203200" cy="3453000"/>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54119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460B44-421B-4AC6-8F06-1B9B2CD56936}"/>
              </a:ext>
            </a:extLst>
          </p:cNvPr>
          <p:cNvSpPr>
            <a:spLocks noGrp="1"/>
          </p:cNvSpPr>
          <p:nvPr>
            <p:ph type="sldNum" sz="quarter" idx="12"/>
          </p:nvPr>
        </p:nvSpPr>
        <p:spPr/>
        <p:txBody>
          <a:bodyPr/>
          <a:lstStyle/>
          <a:p>
            <a:fld id="{251D86DF-227A-4678-BE40-5A1FC4F0B36C}" type="slidenum">
              <a:rPr lang="en-US" smtClean="0"/>
              <a:pPr/>
              <a:t>43</a:t>
            </a:fld>
            <a:endParaRPr lang="en-US" dirty="0"/>
          </a:p>
        </p:txBody>
      </p:sp>
      <p:sp>
        <p:nvSpPr>
          <p:cNvPr id="5" name="Content Placeholder 4"/>
          <p:cNvSpPr>
            <a:spLocks noGrp="1"/>
          </p:cNvSpPr>
          <p:nvPr>
            <p:ph sz="quarter" idx="1"/>
          </p:nvPr>
        </p:nvSpPr>
        <p:spPr>
          <a:xfrm>
            <a:off x="533400" y="1295400"/>
            <a:ext cx="62484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12" name="TextBox 11"/>
          <p:cNvSpPr txBox="1"/>
          <p:nvPr/>
        </p:nvSpPr>
        <p:spPr>
          <a:xfrm>
            <a:off x="457200" y="228601"/>
            <a:ext cx="8229600" cy="1077218"/>
          </a:xfrm>
          <a:prstGeom prst="rect">
            <a:avLst/>
          </a:prstGeom>
          <a:noFill/>
        </p:spPr>
        <p:txBody>
          <a:bodyPr wrap="square" rtlCol="0">
            <a:spAutoFit/>
          </a:bodyPr>
          <a:lstStyle/>
          <a:p>
            <a:pPr lvl="0"/>
            <a:endParaRPr lang="en-US" sz="2000" dirty="0">
              <a:solidFill>
                <a:schemeClr val="accent5"/>
              </a:solidFill>
            </a:endParaRPr>
          </a:p>
          <a:p>
            <a:endParaRPr lang="en-US" sz="4400" b="1" dirty="0">
              <a:solidFill>
                <a:schemeClr val="accent5">
                  <a:lumMod val="75000"/>
                </a:schemeClr>
              </a:solidFill>
              <a:latin typeface="AvantGarde Bk BT" pitchFamily="34" charset="0"/>
            </a:endParaRPr>
          </a:p>
        </p:txBody>
      </p:sp>
      <p:sp>
        <p:nvSpPr>
          <p:cNvPr id="6" name="TextBox 5"/>
          <p:cNvSpPr txBox="1"/>
          <p:nvPr/>
        </p:nvSpPr>
        <p:spPr>
          <a:xfrm>
            <a:off x="609600" y="1219200"/>
            <a:ext cx="7772400" cy="480131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9701" name="Rectangle 5"/>
          <p:cNvSpPr>
            <a:spLocks noChangeArrowheads="1"/>
          </p:cNvSpPr>
          <p:nvPr/>
        </p:nvSpPr>
        <p:spPr bwMode="auto">
          <a:xfrm>
            <a:off x="254493" y="1966794"/>
            <a:ext cx="8712693"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AutoNum type="arabicParenBoth"/>
            </a:pPr>
            <a:r>
              <a:rPr lang="en-US" sz="2000" dirty="0"/>
              <a:t>the person with priority as determined by a </a:t>
            </a:r>
            <a:r>
              <a:rPr lang="en-US" sz="2000" dirty="0">
                <a:solidFill>
                  <a:srgbClr val="FF0000"/>
                </a:solidFill>
              </a:rPr>
              <a:t>probated will </a:t>
            </a:r>
            <a:r>
              <a:rPr lang="en-US" sz="2000" dirty="0"/>
              <a:t>including a person </a:t>
            </a:r>
            <a:r>
              <a:rPr lang="en-US" sz="2000" b="1" dirty="0"/>
              <a:t>nominated</a:t>
            </a:r>
            <a:r>
              <a:rPr lang="en-US" sz="2000" dirty="0"/>
              <a:t> by a power conferred in a probated will</a:t>
            </a:r>
            <a:r>
              <a:rPr lang="en-US" sz="2000" b="1" dirty="0"/>
              <a:t>;  </a:t>
            </a:r>
          </a:p>
          <a:p>
            <a:r>
              <a:rPr lang="en-US" sz="2000" dirty="0"/>
              <a:t>(2) the </a:t>
            </a:r>
            <a:r>
              <a:rPr lang="en-US" sz="2000" dirty="0">
                <a:solidFill>
                  <a:srgbClr val="FF0000"/>
                </a:solidFill>
              </a:rPr>
              <a:t>surviving spouse </a:t>
            </a:r>
            <a:r>
              <a:rPr lang="en-US" sz="2000" dirty="0"/>
              <a:t>of the decedent who is also a devisee </a:t>
            </a:r>
            <a:r>
              <a:rPr lang="en-US" sz="2000" b="1" dirty="0"/>
              <a:t>in the will;</a:t>
            </a:r>
          </a:p>
          <a:p>
            <a:r>
              <a:rPr lang="en-US" sz="2000" dirty="0"/>
              <a:t>(3) other devisee</a:t>
            </a:r>
            <a:r>
              <a:rPr lang="en-US" sz="2000" u="sng" dirty="0"/>
              <a:t>s</a:t>
            </a:r>
            <a:r>
              <a:rPr lang="en-US" sz="2000" dirty="0"/>
              <a:t> </a:t>
            </a:r>
            <a:r>
              <a:rPr lang="en-US" sz="2000" b="1" dirty="0"/>
              <a:t>in the will;</a:t>
            </a:r>
          </a:p>
          <a:p>
            <a:r>
              <a:rPr lang="en-US" sz="2000" dirty="0"/>
              <a:t>(4) the </a:t>
            </a:r>
            <a:r>
              <a:rPr lang="en-US" sz="2000" dirty="0">
                <a:solidFill>
                  <a:srgbClr val="FF0000"/>
                </a:solidFill>
              </a:rPr>
              <a:t>surviving spouse </a:t>
            </a:r>
            <a:r>
              <a:rPr lang="en-US" sz="2000" dirty="0"/>
              <a:t>of the decedent;</a:t>
            </a:r>
          </a:p>
          <a:p>
            <a:r>
              <a:rPr lang="en-US" sz="2000" dirty="0"/>
              <a:t>(5) other </a:t>
            </a:r>
            <a:r>
              <a:rPr lang="en-US" sz="2000" dirty="0">
                <a:solidFill>
                  <a:srgbClr val="FF0000"/>
                </a:solidFill>
              </a:rPr>
              <a:t>heir</a:t>
            </a:r>
            <a:r>
              <a:rPr lang="en-US" sz="2000" u="sng" dirty="0">
                <a:solidFill>
                  <a:srgbClr val="FF0000"/>
                </a:solidFill>
              </a:rPr>
              <a:t>s</a:t>
            </a:r>
            <a:r>
              <a:rPr lang="en-US" sz="2000" dirty="0"/>
              <a:t> of the decedent;</a:t>
            </a:r>
          </a:p>
          <a:p>
            <a:r>
              <a:rPr lang="en-US" sz="2000" dirty="0"/>
              <a:t>(6) if there is no known spouse or next of kin, a </a:t>
            </a:r>
            <a:r>
              <a:rPr lang="en-US" sz="2000" dirty="0">
                <a:solidFill>
                  <a:srgbClr val="FF0000"/>
                </a:solidFill>
              </a:rPr>
              <a:t>public administrator</a:t>
            </a:r>
            <a:r>
              <a:rPr lang="en-US" sz="2000" dirty="0"/>
              <a:t>.</a:t>
            </a:r>
          </a:p>
          <a:p>
            <a:endParaRPr lang="en-US" sz="2000" dirty="0"/>
          </a:p>
          <a:p>
            <a:r>
              <a:rPr lang="en-US" sz="2000" dirty="0"/>
              <a:t>See MUPC at § 3-203; see also Chapter 1 of the MUPC 2</a:t>
            </a:r>
            <a:r>
              <a:rPr lang="en-US" sz="2000" baseline="30000" dirty="0"/>
              <a:t>nd</a:t>
            </a:r>
            <a:r>
              <a:rPr lang="en-US" sz="2000" dirty="0"/>
              <a:t> Edition Procedure Guide</a:t>
            </a:r>
          </a:p>
          <a:p>
            <a:endParaRPr lang="en-US" sz="2000" dirty="0">
              <a:solidFill>
                <a:schemeClr val="accent3">
                  <a:lumMod val="50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tab pos="520700" algn="l"/>
              </a:tabLst>
            </a:pPr>
            <a:endParaRPr kumimoji="0" lang="en-US" sz="2400" b="0" i="0" u="none" strike="noStrike" cap="none" normalizeH="0" baseline="0" dirty="0">
              <a:ln>
                <a:noFill/>
              </a:ln>
              <a:solidFill>
                <a:schemeClr val="accent5">
                  <a:lumMod val="50000"/>
                </a:schemeClr>
              </a:solidFill>
              <a:effectLst/>
              <a:latin typeface="AvantGarde Md BT" pitchFamily="34" charset="0"/>
              <a:cs typeface="Arial" pitchFamily="34" charset="0"/>
            </a:endParaRPr>
          </a:p>
        </p:txBody>
      </p:sp>
      <p:sp>
        <p:nvSpPr>
          <p:cNvPr id="47105" name="Rectangle 1"/>
          <p:cNvSpPr>
            <a:spLocks noChangeArrowheads="1"/>
          </p:cNvSpPr>
          <p:nvPr/>
        </p:nvSpPr>
        <p:spPr bwMode="auto">
          <a:xfrm>
            <a:off x="254493" y="74713"/>
            <a:ext cx="86106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14300" algn="l"/>
              </a:tabLst>
            </a:pPr>
            <a:r>
              <a:rPr lang="en-US" sz="3600" dirty="0">
                <a:solidFill>
                  <a:schemeClr val="bg2">
                    <a:lumMod val="50000"/>
                  </a:schemeClr>
                </a:solidFill>
                <a:latin typeface="+mj-lt"/>
              </a:rPr>
              <a:t>Who has priority for appointment?  </a:t>
            </a:r>
          </a:p>
          <a:p>
            <a:pPr fontAlgn="base">
              <a:spcBef>
                <a:spcPct val="0"/>
              </a:spcBef>
              <a:spcAft>
                <a:spcPct val="0"/>
              </a:spcAft>
              <a:tabLst>
                <a:tab pos="114300" algn="l"/>
              </a:tabLst>
            </a:pPr>
            <a:r>
              <a:rPr lang="en-US" sz="3600" dirty="0">
                <a:solidFill>
                  <a:schemeClr val="bg2">
                    <a:lumMod val="50000"/>
                  </a:schemeClr>
                </a:solidFill>
                <a:latin typeface="+mj-lt"/>
              </a:rPr>
              <a:t>MUPC at § 3-203</a:t>
            </a:r>
          </a:p>
          <a:p>
            <a:pPr marL="0" marR="0" lvl="0" indent="0" algn="l" defTabSz="914400" rtl="0" eaLnBrk="1" fontAlgn="base" latinLnBrk="0" hangingPunct="1">
              <a:lnSpc>
                <a:spcPct val="100000"/>
              </a:lnSpc>
              <a:spcBef>
                <a:spcPct val="0"/>
              </a:spcBef>
              <a:spcAft>
                <a:spcPct val="0"/>
              </a:spcAft>
              <a:buClrTx/>
              <a:buSzTx/>
              <a:tabLst>
                <a:tab pos="114300" algn="l"/>
              </a:tabLst>
            </a:pPr>
            <a:endParaRPr kumimoji="0" lang="en-US" sz="2000" b="0" i="0" u="none" strike="noStrike" cap="none" normalizeH="0" baseline="0" dirty="0">
              <a:ln>
                <a:noFill/>
              </a:ln>
              <a:solidFill>
                <a:schemeClr val="accent5"/>
              </a:solidFill>
              <a:effectLst/>
              <a:latin typeface="Arial" pitchFamily="34" charset="0"/>
              <a:cs typeface="Arial" pitchFamily="34" charset="0"/>
            </a:endParaRPr>
          </a:p>
        </p:txBody>
      </p:sp>
    </p:spTree>
    <p:extLst>
      <p:ext uri="{BB962C8B-B14F-4D97-AF65-F5344CB8AC3E}">
        <p14:creationId xmlns:p14="http://schemas.microsoft.com/office/powerpoint/2010/main" val="2355929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8DDCF-DCA4-467E-A389-85A81EDE3A84}"/>
              </a:ext>
            </a:extLst>
          </p:cNvPr>
          <p:cNvSpPr>
            <a:spLocks noGrp="1"/>
          </p:cNvSpPr>
          <p:nvPr>
            <p:ph type="sldNum" sz="quarter" idx="12"/>
          </p:nvPr>
        </p:nvSpPr>
        <p:spPr/>
        <p:txBody>
          <a:bodyPr/>
          <a:lstStyle/>
          <a:p>
            <a:fld id="{251D86DF-227A-4678-BE40-5A1FC4F0B36C}" type="slidenum">
              <a:rPr lang="en-US" smtClean="0"/>
              <a:pPr/>
              <a:t>44</a:t>
            </a:fld>
            <a:endParaRPr lang="en-US" dirty="0"/>
          </a:p>
        </p:txBody>
      </p:sp>
      <p:sp>
        <p:nvSpPr>
          <p:cNvPr id="5" name="Content Placeholder 4"/>
          <p:cNvSpPr>
            <a:spLocks noGrp="1"/>
          </p:cNvSpPr>
          <p:nvPr>
            <p:ph sz="quarter" idx="1"/>
          </p:nvPr>
        </p:nvSpPr>
        <p:spPr>
          <a:xfrm>
            <a:off x="533400" y="1295400"/>
            <a:ext cx="62484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12" name="TextBox 11"/>
          <p:cNvSpPr txBox="1"/>
          <p:nvPr/>
        </p:nvSpPr>
        <p:spPr>
          <a:xfrm>
            <a:off x="457200" y="228601"/>
            <a:ext cx="8229600" cy="1077218"/>
          </a:xfrm>
          <a:prstGeom prst="rect">
            <a:avLst/>
          </a:prstGeom>
          <a:noFill/>
        </p:spPr>
        <p:txBody>
          <a:bodyPr wrap="square" rtlCol="0">
            <a:spAutoFit/>
          </a:bodyPr>
          <a:lstStyle/>
          <a:p>
            <a:pPr lvl="0"/>
            <a:endParaRPr lang="en-US" sz="2000" dirty="0">
              <a:solidFill>
                <a:schemeClr val="accent5"/>
              </a:solidFill>
            </a:endParaRPr>
          </a:p>
          <a:p>
            <a:endParaRPr lang="en-US" sz="4400" b="1" dirty="0">
              <a:solidFill>
                <a:schemeClr val="accent5">
                  <a:lumMod val="75000"/>
                </a:schemeClr>
              </a:solidFill>
              <a:latin typeface="AvantGarde Bk BT" pitchFamily="34" charset="0"/>
            </a:endParaRPr>
          </a:p>
        </p:txBody>
      </p:sp>
      <p:sp>
        <p:nvSpPr>
          <p:cNvPr id="6" name="TextBox 5"/>
          <p:cNvSpPr txBox="1"/>
          <p:nvPr/>
        </p:nvSpPr>
        <p:spPr>
          <a:xfrm>
            <a:off x="673593" y="1143000"/>
            <a:ext cx="77724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b="1" dirty="0"/>
          </a:p>
          <a:p>
            <a:endParaRPr lang="en-US" dirty="0"/>
          </a:p>
          <a:p>
            <a:endParaRPr lang="en-US" dirty="0"/>
          </a:p>
          <a:p>
            <a:endParaRPr lang="en-US" dirty="0"/>
          </a:p>
          <a:p>
            <a:endParaRPr lang="en-US" dirty="0"/>
          </a:p>
        </p:txBody>
      </p:sp>
      <p:sp>
        <p:nvSpPr>
          <p:cNvPr id="29701" name="Rectangle 5"/>
          <p:cNvSpPr>
            <a:spLocks noChangeArrowheads="1"/>
          </p:cNvSpPr>
          <p:nvPr/>
        </p:nvSpPr>
        <p:spPr bwMode="auto">
          <a:xfrm>
            <a:off x="266700" y="3739991"/>
            <a:ext cx="86106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000" dirty="0">
              <a:solidFill>
                <a:schemeClr val="accent3">
                  <a:lumMod val="50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tab pos="520700" algn="l"/>
              </a:tabLst>
            </a:pPr>
            <a:endParaRPr kumimoji="0" lang="en-US" sz="2400" b="0" i="0" u="none" strike="noStrike" cap="none" normalizeH="0" baseline="0" dirty="0">
              <a:ln>
                <a:noFill/>
              </a:ln>
              <a:solidFill>
                <a:schemeClr val="accent5">
                  <a:lumMod val="50000"/>
                </a:schemeClr>
              </a:solidFill>
              <a:effectLst/>
              <a:latin typeface="AvantGarde Md BT" pitchFamily="34" charset="0"/>
              <a:cs typeface="Arial" pitchFamily="34" charset="0"/>
            </a:endParaRPr>
          </a:p>
        </p:txBody>
      </p:sp>
      <p:sp>
        <p:nvSpPr>
          <p:cNvPr id="47105" name="Rectangle 1"/>
          <p:cNvSpPr>
            <a:spLocks noChangeArrowheads="1"/>
          </p:cNvSpPr>
          <p:nvPr/>
        </p:nvSpPr>
        <p:spPr bwMode="auto">
          <a:xfrm>
            <a:off x="254493" y="74713"/>
            <a:ext cx="86106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14300" algn="l"/>
              </a:tabLst>
            </a:pPr>
            <a:r>
              <a:rPr lang="en-US" sz="3600" dirty="0">
                <a:solidFill>
                  <a:schemeClr val="bg2">
                    <a:lumMod val="50000"/>
                  </a:schemeClr>
                </a:solidFill>
                <a:latin typeface="+mj-lt"/>
              </a:rPr>
              <a:t>Who has priority for appointment?  </a:t>
            </a:r>
          </a:p>
          <a:p>
            <a:pPr fontAlgn="base">
              <a:spcBef>
                <a:spcPct val="0"/>
              </a:spcBef>
              <a:spcAft>
                <a:spcPct val="0"/>
              </a:spcAft>
              <a:tabLst>
                <a:tab pos="114300" algn="l"/>
              </a:tabLst>
            </a:pPr>
            <a:r>
              <a:rPr lang="en-US" sz="3600" dirty="0">
                <a:solidFill>
                  <a:schemeClr val="bg2">
                    <a:lumMod val="50000"/>
                  </a:schemeClr>
                </a:solidFill>
                <a:latin typeface="+mj-lt"/>
              </a:rPr>
              <a:t>MUPC at § 3-203</a:t>
            </a:r>
          </a:p>
          <a:p>
            <a:pPr marL="0" marR="0" lvl="0" indent="0" algn="l" defTabSz="914400" rtl="0" eaLnBrk="1" fontAlgn="base" latinLnBrk="0" hangingPunct="1">
              <a:lnSpc>
                <a:spcPct val="100000"/>
              </a:lnSpc>
              <a:spcBef>
                <a:spcPct val="0"/>
              </a:spcBef>
              <a:spcAft>
                <a:spcPct val="0"/>
              </a:spcAft>
              <a:buClrTx/>
              <a:buSzTx/>
              <a:tabLst>
                <a:tab pos="114300" algn="l"/>
              </a:tabLst>
            </a:pPr>
            <a:endParaRPr kumimoji="0" lang="en-US" sz="2000" b="0" i="0" u="none" strike="noStrike" cap="none" normalizeH="0" baseline="0" dirty="0">
              <a:ln>
                <a:noFill/>
              </a:ln>
              <a:solidFill>
                <a:schemeClr val="accent5"/>
              </a:solidFill>
              <a:effectLst/>
              <a:latin typeface="Arial" pitchFamily="34" charset="0"/>
              <a:cs typeface="Arial" pitchFamily="34" charset="0"/>
            </a:endParaRPr>
          </a:p>
        </p:txBody>
      </p:sp>
      <p:pic>
        <p:nvPicPr>
          <p:cNvPr id="7" name="Picture 6"/>
          <p:cNvPicPr>
            <a:picLocks noChangeAspect="1"/>
          </p:cNvPicPr>
          <p:nvPr/>
        </p:nvPicPr>
        <p:blipFill>
          <a:blip r:embed="rId3"/>
          <a:stretch>
            <a:fillRect/>
          </a:stretch>
        </p:blipFill>
        <p:spPr>
          <a:xfrm>
            <a:off x="947913" y="2296418"/>
            <a:ext cx="7223760" cy="2351782"/>
          </a:xfrm>
          <a:prstGeom prst="rect">
            <a:avLst/>
          </a:prstGeom>
        </p:spPr>
      </p:pic>
    </p:spTree>
    <p:extLst>
      <p:ext uri="{BB962C8B-B14F-4D97-AF65-F5344CB8AC3E}">
        <p14:creationId xmlns:p14="http://schemas.microsoft.com/office/powerpoint/2010/main" val="213195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a:xfrm>
            <a:off x="301752" y="228600"/>
            <a:ext cx="8537448" cy="1097280"/>
          </a:xfrm>
          <a:ln/>
        </p:spPr>
        <p:txBody>
          <a:bodyPr vert="horz" lIns="0" tIns="0" rIns="0" bIns="0" anchor="b" anchorCtr="1">
            <a:normAutofit fontScale="90000"/>
          </a:bodyPr>
          <a:lstStyle/>
          <a:p>
            <a:pPr algn="l"/>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r>
              <a:rPr lang="en-US" sz="3600" dirty="0">
                <a:solidFill>
                  <a:schemeClr val="accent3"/>
                </a:solidFill>
                <a:latin typeface="Georgia" pitchFamily="18" charset="0"/>
              </a:rPr>
              <a:t>Options for the person(s) with highest priority</a:t>
            </a:r>
            <a:br>
              <a:rPr lang="en-US" sz="3600" dirty="0">
                <a:solidFill>
                  <a:schemeClr val="accent3"/>
                </a:solidFill>
                <a:latin typeface="Georgia" pitchFamily="18" charset="0"/>
              </a:rPr>
            </a:br>
            <a:endParaRPr lang="en-US" altLang="en-US" b="1" dirty="0">
              <a:solidFill>
                <a:schemeClr val="bg2">
                  <a:lumMod val="50000"/>
                </a:schemeClr>
              </a:solidFill>
            </a:endParaRPr>
          </a:p>
        </p:txBody>
      </p:sp>
      <p:sp>
        <p:nvSpPr>
          <p:cNvPr id="4813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ctr">
            <a:normAutofit/>
          </a:bodyPr>
          <a:lstStyle>
            <a:lvl1pPr defTabSz="828013" eaLnBrk="0" hangingPunct="0">
              <a:defRPr>
                <a:solidFill>
                  <a:schemeClr val="tx1"/>
                </a:solidFill>
                <a:latin typeface="Arial" panose="020B0604020202020204" pitchFamily="34" charset="0"/>
                <a:cs typeface="Arial" panose="020B0604020202020204" pitchFamily="34" charset="0"/>
              </a:defRPr>
            </a:lvl1pPr>
            <a:lvl2pPr marL="673930" indent="-259204" defTabSz="828013" eaLnBrk="0" hangingPunct="0">
              <a:defRPr>
                <a:solidFill>
                  <a:schemeClr val="tx1"/>
                </a:solidFill>
                <a:latin typeface="Arial" panose="020B0604020202020204" pitchFamily="34" charset="0"/>
                <a:cs typeface="Arial" panose="020B0604020202020204" pitchFamily="34" charset="0"/>
              </a:defRPr>
            </a:lvl2pPr>
            <a:lvl3pPr marL="1036815" indent="-208804" defTabSz="828013" eaLnBrk="0" hangingPunct="0">
              <a:defRPr>
                <a:solidFill>
                  <a:schemeClr val="tx1"/>
                </a:solidFill>
                <a:latin typeface="Arial" panose="020B0604020202020204" pitchFamily="34" charset="0"/>
                <a:cs typeface="Arial" panose="020B0604020202020204" pitchFamily="34" charset="0"/>
              </a:defRPr>
            </a:lvl3pPr>
            <a:lvl4pPr marL="1451541" indent="-207363" defTabSz="828013" eaLnBrk="0" hangingPunct="0">
              <a:defRPr>
                <a:solidFill>
                  <a:schemeClr val="tx1"/>
                </a:solidFill>
                <a:latin typeface="Arial" panose="020B0604020202020204" pitchFamily="34" charset="0"/>
                <a:cs typeface="Arial" panose="020B0604020202020204" pitchFamily="34" charset="0"/>
              </a:defRPr>
            </a:lvl4pPr>
            <a:lvl5pPr marL="1866268" indent="-207363" defTabSz="828013" eaLnBrk="0" hangingPunct="0">
              <a:defRPr>
                <a:solidFill>
                  <a:schemeClr val="tx1"/>
                </a:solidFill>
                <a:latin typeface="Arial" panose="020B0604020202020204" pitchFamily="34" charset="0"/>
                <a:cs typeface="Arial" panose="020B0604020202020204" pitchFamily="34" charset="0"/>
              </a:defRPr>
            </a:lvl5pPr>
            <a:lvl6pPr marL="2280994"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695720"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10446"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25172"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fld id="{5EAA48B7-E4C7-42FE-8473-17E84EFC580B}" type="slidenum">
              <a:rPr lang="en-US" altLang="en-US" sz="127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pPr eaLnBrk="1"/>
              <a:t>45</a:t>
            </a:fld>
            <a:endParaRPr lang="en-US" altLang="en-US" sz="127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3" name="TextBox 2"/>
          <p:cNvSpPr txBox="1"/>
          <p:nvPr/>
        </p:nvSpPr>
        <p:spPr>
          <a:xfrm>
            <a:off x="360824" y="5638800"/>
            <a:ext cx="8419306" cy="369332"/>
          </a:xfrm>
          <a:prstGeom prst="rect">
            <a:avLst/>
          </a:prstGeom>
          <a:noFill/>
        </p:spPr>
        <p:txBody>
          <a:bodyPr wrap="square" rtlCol="0">
            <a:spAutoFit/>
          </a:bodyPr>
          <a:lstStyle/>
          <a:p>
            <a:r>
              <a:rPr lang="en-US" dirty="0">
                <a:solidFill>
                  <a:srgbClr val="FF0000"/>
                </a:solidFill>
              </a:rPr>
              <a:t>See form (MPC 455), section II (A) and (B); </a:t>
            </a:r>
            <a:r>
              <a:rPr lang="en-US" dirty="0"/>
              <a:t>see also the Instructions (MPC 941) </a:t>
            </a:r>
          </a:p>
        </p:txBody>
      </p:sp>
      <p:pic>
        <p:nvPicPr>
          <p:cNvPr id="4" name="Picture 3"/>
          <p:cNvPicPr>
            <a:picLocks noChangeAspect="1"/>
          </p:cNvPicPr>
          <p:nvPr/>
        </p:nvPicPr>
        <p:blipFill>
          <a:blip r:embed="rId3"/>
          <a:stretch>
            <a:fillRect/>
          </a:stretch>
        </p:blipFill>
        <p:spPr>
          <a:xfrm>
            <a:off x="990600" y="1477345"/>
            <a:ext cx="6949440" cy="2339766"/>
          </a:xfrm>
          <a:prstGeom prst="rect">
            <a:avLst/>
          </a:prstGeom>
        </p:spPr>
      </p:pic>
      <p:pic>
        <p:nvPicPr>
          <p:cNvPr id="7" name="Picture 6"/>
          <p:cNvPicPr>
            <a:picLocks noChangeAspect="1"/>
          </p:cNvPicPr>
          <p:nvPr/>
        </p:nvPicPr>
        <p:blipFill>
          <a:blip r:embed="rId4"/>
          <a:stretch>
            <a:fillRect/>
          </a:stretch>
        </p:blipFill>
        <p:spPr>
          <a:xfrm>
            <a:off x="1095756" y="4030727"/>
            <a:ext cx="6949440" cy="1459770"/>
          </a:xfrm>
          <a:prstGeom prst="rect">
            <a:avLst/>
          </a:prstGeom>
        </p:spPr>
      </p:pic>
    </p:spTree>
    <p:extLst>
      <p:ext uri="{BB962C8B-B14F-4D97-AF65-F5344CB8AC3E}">
        <p14:creationId xmlns:p14="http://schemas.microsoft.com/office/powerpoint/2010/main" val="280532407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a:xfrm>
            <a:off x="301752" y="228600"/>
            <a:ext cx="8537448" cy="1097280"/>
          </a:xfrm>
          <a:ln/>
        </p:spPr>
        <p:txBody>
          <a:bodyPr vert="horz" lIns="0" tIns="0" rIns="0" bIns="0" anchor="b" anchorCtr="1">
            <a:normAutofit fontScale="90000"/>
          </a:bodyPr>
          <a:lstStyle/>
          <a:p>
            <a:pPr algn="l"/>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r>
              <a:rPr lang="en-US" sz="3600" dirty="0">
                <a:solidFill>
                  <a:schemeClr val="accent3"/>
                </a:solidFill>
                <a:latin typeface="Georgia" pitchFamily="18" charset="0"/>
              </a:rPr>
              <a:t>Nomination when </a:t>
            </a:r>
            <a:r>
              <a:rPr lang="en-US" sz="3600" u="sng" dirty="0">
                <a:solidFill>
                  <a:schemeClr val="accent3"/>
                </a:solidFill>
                <a:latin typeface="Georgia" pitchFamily="18" charset="0"/>
              </a:rPr>
              <a:t>one</a:t>
            </a:r>
            <a:r>
              <a:rPr lang="en-US" sz="3600" dirty="0">
                <a:solidFill>
                  <a:schemeClr val="accent3"/>
                </a:solidFill>
                <a:latin typeface="Georgia" pitchFamily="18" charset="0"/>
              </a:rPr>
              <a:t> person has priority</a:t>
            </a:r>
            <a:br>
              <a:rPr lang="en-US" sz="3600" dirty="0">
                <a:solidFill>
                  <a:schemeClr val="accent3"/>
                </a:solidFill>
                <a:latin typeface="Georgia" pitchFamily="18" charset="0"/>
              </a:rPr>
            </a:br>
            <a:endParaRPr lang="en-US" altLang="en-US" b="1" dirty="0">
              <a:solidFill>
                <a:schemeClr val="bg2">
                  <a:lumMod val="50000"/>
                </a:schemeClr>
              </a:solidFill>
            </a:endParaRPr>
          </a:p>
        </p:txBody>
      </p:sp>
      <p:sp>
        <p:nvSpPr>
          <p:cNvPr id="4813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ctr">
            <a:normAutofit/>
          </a:bodyPr>
          <a:lstStyle>
            <a:lvl1pPr defTabSz="828013" eaLnBrk="0" hangingPunct="0">
              <a:defRPr>
                <a:solidFill>
                  <a:schemeClr val="tx1"/>
                </a:solidFill>
                <a:latin typeface="Arial" panose="020B0604020202020204" pitchFamily="34" charset="0"/>
                <a:cs typeface="Arial" panose="020B0604020202020204" pitchFamily="34" charset="0"/>
              </a:defRPr>
            </a:lvl1pPr>
            <a:lvl2pPr marL="673930" indent="-259204" defTabSz="828013" eaLnBrk="0" hangingPunct="0">
              <a:defRPr>
                <a:solidFill>
                  <a:schemeClr val="tx1"/>
                </a:solidFill>
                <a:latin typeface="Arial" panose="020B0604020202020204" pitchFamily="34" charset="0"/>
                <a:cs typeface="Arial" panose="020B0604020202020204" pitchFamily="34" charset="0"/>
              </a:defRPr>
            </a:lvl2pPr>
            <a:lvl3pPr marL="1036815" indent="-208804" defTabSz="828013" eaLnBrk="0" hangingPunct="0">
              <a:defRPr>
                <a:solidFill>
                  <a:schemeClr val="tx1"/>
                </a:solidFill>
                <a:latin typeface="Arial" panose="020B0604020202020204" pitchFamily="34" charset="0"/>
                <a:cs typeface="Arial" panose="020B0604020202020204" pitchFamily="34" charset="0"/>
              </a:defRPr>
            </a:lvl3pPr>
            <a:lvl4pPr marL="1451541" indent="-207363" defTabSz="828013" eaLnBrk="0" hangingPunct="0">
              <a:defRPr>
                <a:solidFill>
                  <a:schemeClr val="tx1"/>
                </a:solidFill>
                <a:latin typeface="Arial" panose="020B0604020202020204" pitchFamily="34" charset="0"/>
                <a:cs typeface="Arial" panose="020B0604020202020204" pitchFamily="34" charset="0"/>
              </a:defRPr>
            </a:lvl4pPr>
            <a:lvl5pPr marL="1866268" indent="-207363" defTabSz="828013" eaLnBrk="0" hangingPunct="0">
              <a:defRPr>
                <a:solidFill>
                  <a:schemeClr val="tx1"/>
                </a:solidFill>
                <a:latin typeface="Arial" panose="020B0604020202020204" pitchFamily="34" charset="0"/>
                <a:cs typeface="Arial" panose="020B0604020202020204" pitchFamily="34" charset="0"/>
              </a:defRPr>
            </a:lvl5pPr>
            <a:lvl6pPr marL="2280994"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695720"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10446"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25172"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fld id="{5EAA48B7-E4C7-42FE-8473-17E84EFC580B}" type="slidenum">
              <a:rPr lang="en-US" altLang="en-US" sz="127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pPr eaLnBrk="1"/>
              <a:t>46</a:t>
            </a:fld>
            <a:endParaRPr lang="en-US" altLang="en-US" sz="127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3" name="TextBox 2"/>
          <p:cNvSpPr txBox="1"/>
          <p:nvPr/>
        </p:nvSpPr>
        <p:spPr>
          <a:xfrm>
            <a:off x="381000" y="5181600"/>
            <a:ext cx="8516666" cy="923330"/>
          </a:xfrm>
          <a:prstGeom prst="rect">
            <a:avLst/>
          </a:prstGeom>
          <a:noFill/>
        </p:spPr>
        <p:txBody>
          <a:bodyPr wrap="square" rtlCol="0">
            <a:spAutoFit/>
          </a:bodyPr>
          <a:lstStyle/>
          <a:p>
            <a:r>
              <a:rPr lang="en-US" dirty="0">
                <a:solidFill>
                  <a:srgbClr val="FF0000"/>
                </a:solidFill>
              </a:rPr>
              <a:t>See form (MPC 455), section II(B)</a:t>
            </a:r>
            <a:r>
              <a:rPr lang="en-US" dirty="0"/>
              <a:t>; see also, the Instructions (MPC 941), </a:t>
            </a:r>
          </a:p>
          <a:p>
            <a:r>
              <a:rPr lang="en-US" dirty="0"/>
              <a:t>Chapter 3 (Informal Proceedings) and Chapter 4 (Formal Proceedings) in the Procedural Guide </a:t>
            </a:r>
          </a:p>
        </p:txBody>
      </p:sp>
      <p:pic>
        <p:nvPicPr>
          <p:cNvPr id="2" name="Picture 1"/>
          <p:cNvPicPr>
            <a:picLocks noChangeAspect="1"/>
          </p:cNvPicPr>
          <p:nvPr/>
        </p:nvPicPr>
        <p:blipFill>
          <a:blip r:embed="rId3"/>
          <a:stretch>
            <a:fillRect/>
          </a:stretch>
        </p:blipFill>
        <p:spPr>
          <a:xfrm>
            <a:off x="381000" y="1905000"/>
            <a:ext cx="8138160" cy="968373"/>
          </a:xfrm>
          <a:prstGeom prst="rect">
            <a:avLst/>
          </a:prstGeom>
        </p:spPr>
      </p:pic>
      <p:pic>
        <p:nvPicPr>
          <p:cNvPr id="6" name="Picture 5"/>
          <p:cNvPicPr>
            <a:picLocks noChangeAspect="1"/>
          </p:cNvPicPr>
          <p:nvPr/>
        </p:nvPicPr>
        <p:blipFill>
          <a:blip r:embed="rId4"/>
          <a:stretch>
            <a:fillRect/>
          </a:stretch>
        </p:blipFill>
        <p:spPr>
          <a:xfrm>
            <a:off x="472440" y="3301028"/>
            <a:ext cx="7955280" cy="1305577"/>
          </a:xfrm>
          <a:prstGeom prst="rect">
            <a:avLst/>
          </a:prstGeom>
        </p:spPr>
      </p:pic>
    </p:spTree>
    <p:extLst>
      <p:ext uri="{BB962C8B-B14F-4D97-AF65-F5344CB8AC3E}">
        <p14:creationId xmlns:p14="http://schemas.microsoft.com/office/powerpoint/2010/main" val="58154555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a:xfrm>
            <a:off x="-164315" y="235095"/>
            <a:ext cx="9448800" cy="1097280"/>
          </a:xfrm>
          <a:ln/>
        </p:spPr>
        <p:txBody>
          <a:bodyPr vert="horz" lIns="0" tIns="0" rIns="0" bIns="0" anchor="b" anchorCtr="1">
            <a:normAutofit fontScale="90000"/>
          </a:bodyPr>
          <a:lstStyle/>
          <a:p>
            <a:pPr algn="l"/>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r>
              <a:rPr lang="en-US" sz="3100" dirty="0">
                <a:solidFill>
                  <a:schemeClr val="accent3"/>
                </a:solidFill>
                <a:latin typeface="Georgia" pitchFamily="18" charset="0"/>
              </a:rPr>
              <a:t>Nomination when </a:t>
            </a:r>
            <a:r>
              <a:rPr lang="en-US" sz="3100" u="sng" dirty="0">
                <a:solidFill>
                  <a:schemeClr val="accent3"/>
                </a:solidFill>
                <a:latin typeface="Georgia" pitchFamily="18" charset="0"/>
              </a:rPr>
              <a:t>more than one</a:t>
            </a:r>
            <a:r>
              <a:rPr lang="en-US" sz="3100" dirty="0">
                <a:solidFill>
                  <a:schemeClr val="accent3"/>
                </a:solidFill>
                <a:latin typeface="Georgia" pitchFamily="18" charset="0"/>
              </a:rPr>
              <a:t> person has priority</a:t>
            </a:r>
            <a:br>
              <a:rPr lang="en-US" sz="3100" dirty="0">
                <a:solidFill>
                  <a:schemeClr val="accent3"/>
                </a:solidFill>
                <a:latin typeface="Georgia" pitchFamily="18" charset="0"/>
              </a:rPr>
            </a:br>
            <a:endParaRPr lang="en-US" altLang="en-US" sz="3100" b="1" dirty="0">
              <a:solidFill>
                <a:schemeClr val="bg2">
                  <a:lumMod val="50000"/>
                </a:schemeClr>
              </a:solidFill>
            </a:endParaRPr>
          </a:p>
        </p:txBody>
      </p:sp>
      <p:sp>
        <p:nvSpPr>
          <p:cNvPr id="4813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ctr">
            <a:normAutofit/>
          </a:bodyPr>
          <a:lstStyle>
            <a:lvl1pPr defTabSz="828013" eaLnBrk="0" hangingPunct="0">
              <a:defRPr>
                <a:solidFill>
                  <a:schemeClr val="tx1"/>
                </a:solidFill>
                <a:latin typeface="Arial" panose="020B0604020202020204" pitchFamily="34" charset="0"/>
                <a:cs typeface="Arial" panose="020B0604020202020204" pitchFamily="34" charset="0"/>
              </a:defRPr>
            </a:lvl1pPr>
            <a:lvl2pPr marL="673930" indent="-259204" defTabSz="828013" eaLnBrk="0" hangingPunct="0">
              <a:defRPr>
                <a:solidFill>
                  <a:schemeClr val="tx1"/>
                </a:solidFill>
                <a:latin typeface="Arial" panose="020B0604020202020204" pitchFamily="34" charset="0"/>
                <a:cs typeface="Arial" panose="020B0604020202020204" pitchFamily="34" charset="0"/>
              </a:defRPr>
            </a:lvl2pPr>
            <a:lvl3pPr marL="1036815" indent="-208804" defTabSz="828013" eaLnBrk="0" hangingPunct="0">
              <a:defRPr>
                <a:solidFill>
                  <a:schemeClr val="tx1"/>
                </a:solidFill>
                <a:latin typeface="Arial" panose="020B0604020202020204" pitchFamily="34" charset="0"/>
                <a:cs typeface="Arial" panose="020B0604020202020204" pitchFamily="34" charset="0"/>
              </a:defRPr>
            </a:lvl3pPr>
            <a:lvl4pPr marL="1451541" indent="-207363" defTabSz="828013" eaLnBrk="0" hangingPunct="0">
              <a:defRPr>
                <a:solidFill>
                  <a:schemeClr val="tx1"/>
                </a:solidFill>
                <a:latin typeface="Arial" panose="020B0604020202020204" pitchFamily="34" charset="0"/>
                <a:cs typeface="Arial" panose="020B0604020202020204" pitchFamily="34" charset="0"/>
              </a:defRPr>
            </a:lvl4pPr>
            <a:lvl5pPr marL="1866268" indent="-207363" defTabSz="828013" eaLnBrk="0" hangingPunct="0">
              <a:defRPr>
                <a:solidFill>
                  <a:schemeClr val="tx1"/>
                </a:solidFill>
                <a:latin typeface="Arial" panose="020B0604020202020204" pitchFamily="34" charset="0"/>
                <a:cs typeface="Arial" panose="020B0604020202020204" pitchFamily="34" charset="0"/>
              </a:defRPr>
            </a:lvl5pPr>
            <a:lvl6pPr marL="2280994"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695720"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10446"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25172"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fld id="{5EAA48B7-E4C7-42FE-8473-17E84EFC580B}" type="slidenum">
              <a:rPr lang="en-US" altLang="en-US" sz="127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pPr eaLnBrk="1"/>
              <a:t>47</a:t>
            </a:fld>
            <a:endParaRPr lang="en-US" altLang="en-US" sz="127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3" name="TextBox 2"/>
          <p:cNvSpPr txBox="1"/>
          <p:nvPr/>
        </p:nvSpPr>
        <p:spPr>
          <a:xfrm>
            <a:off x="301752" y="5334000"/>
            <a:ext cx="8516666" cy="923330"/>
          </a:xfrm>
          <a:prstGeom prst="rect">
            <a:avLst/>
          </a:prstGeom>
          <a:noFill/>
        </p:spPr>
        <p:txBody>
          <a:bodyPr wrap="square" rtlCol="0">
            <a:spAutoFit/>
          </a:bodyPr>
          <a:lstStyle/>
          <a:p>
            <a:r>
              <a:rPr lang="en-US" dirty="0">
                <a:solidFill>
                  <a:srgbClr val="FF0000"/>
                </a:solidFill>
              </a:rPr>
              <a:t>See form (MPC 455), section II(C)</a:t>
            </a:r>
            <a:r>
              <a:rPr lang="en-US" dirty="0"/>
              <a:t>; see also, the Instructions (MPC 941), </a:t>
            </a:r>
          </a:p>
          <a:p>
            <a:r>
              <a:rPr lang="en-US" dirty="0"/>
              <a:t>Chapter 3 (Informal Proceedings) and Chapter 4 (Formal Proceedings) in the Procedural Guide </a:t>
            </a:r>
          </a:p>
        </p:txBody>
      </p:sp>
      <p:pic>
        <p:nvPicPr>
          <p:cNvPr id="4" name="Picture 3"/>
          <p:cNvPicPr>
            <a:picLocks noChangeAspect="1"/>
          </p:cNvPicPr>
          <p:nvPr/>
        </p:nvPicPr>
        <p:blipFill>
          <a:blip r:embed="rId3"/>
          <a:stretch>
            <a:fillRect/>
          </a:stretch>
        </p:blipFill>
        <p:spPr>
          <a:xfrm>
            <a:off x="762000" y="1436417"/>
            <a:ext cx="7406640" cy="1647859"/>
          </a:xfrm>
          <a:prstGeom prst="rect">
            <a:avLst/>
          </a:prstGeom>
        </p:spPr>
      </p:pic>
      <p:pic>
        <p:nvPicPr>
          <p:cNvPr id="2" name="Picture 1"/>
          <p:cNvPicPr>
            <a:picLocks noChangeAspect="1"/>
          </p:cNvPicPr>
          <p:nvPr/>
        </p:nvPicPr>
        <p:blipFill>
          <a:blip r:embed="rId4"/>
          <a:stretch>
            <a:fillRect/>
          </a:stretch>
        </p:blipFill>
        <p:spPr>
          <a:xfrm>
            <a:off x="1173480" y="3246674"/>
            <a:ext cx="6583680" cy="1931148"/>
          </a:xfrm>
          <a:prstGeom prst="rect">
            <a:avLst/>
          </a:prstGeom>
        </p:spPr>
      </p:pic>
    </p:spTree>
    <p:extLst>
      <p:ext uri="{BB962C8B-B14F-4D97-AF65-F5344CB8AC3E}">
        <p14:creationId xmlns:p14="http://schemas.microsoft.com/office/powerpoint/2010/main" val="120293003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a:xfrm>
            <a:off x="-348303" y="318302"/>
            <a:ext cx="9513085" cy="570375"/>
          </a:xfrm>
          <a:ln/>
        </p:spPr>
        <p:txBody>
          <a:bodyPr vert="horz" lIns="0" tIns="0" rIns="0" bIns="0" anchor="b" anchorCtr="1">
            <a:normAutofit fontScale="90000"/>
          </a:bodyPr>
          <a:lstStyle/>
          <a:p>
            <a:pPr algn="l"/>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r>
              <a:rPr lang="en-US" sz="3600" dirty="0">
                <a:solidFill>
                  <a:schemeClr val="accent3"/>
                </a:solidFill>
                <a:latin typeface="Georgia" pitchFamily="18" charset="0"/>
              </a:rPr>
              <a:t>Special rules for wills</a:t>
            </a:r>
            <a:endParaRPr lang="en-US" altLang="en-US" sz="3100" b="1" dirty="0">
              <a:solidFill>
                <a:schemeClr val="bg2">
                  <a:lumMod val="50000"/>
                </a:schemeClr>
              </a:solidFill>
            </a:endParaRPr>
          </a:p>
        </p:txBody>
      </p:sp>
      <p:sp>
        <p:nvSpPr>
          <p:cNvPr id="4813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ctr">
            <a:normAutofit/>
          </a:bodyPr>
          <a:lstStyle>
            <a:lvl1pPr defTabSz="828013" eaLnBrk="0" hangingPunct="0">
              <a:defRPr>
                <a:solidFill>
                  <a:schemeClr val="tx1"/>
                </a:solidFill>
                <a:latin typeface="Arial" panose="020B0604020202020204" pitchFamily="34" charset="0"/>
                <a:cs typeface="Arial" panose="020B0604020202020204" pitchFamily="34" charset="0"/>
              </a:defRPr>
            </a:lvl1pPr>
            <a:lvl2pPr marL="673930" indent="-259204" defTabSz="828013" eaLnBrk="0" hangingPunct="0">
              <a:defRPr>
                <a:solidFill>
                  <a:schemeClr val="tx1"/>
                </a:solidFill>
                <a:latin typeface="Arial" panose="020B0604020202020204" pitchFamily="34" charset="0"/>
                <a:cs typeface="Arial" panose="020B0604020202020204" pitchFamily="34" charset="0"/>
              </a:defRPr>
            </a:lvl2pPr>
            <a:lvl3pPr marL="1036815" indent="-208804" defTabSz="828013" eaLnBrk="0" hangingPunct="0">
              <a:defRPr>
                <a:solidFill>
                  <a:schemeClr val="tx1"/>
                </a:solidFill>
                <a:latin typeface="Arial" panose="020B0604020202020204" pitchFamily="34" charset="0"/>
                <a:cs typeface="Arial" panose="020B0604020202020204" pitchFamily="34" charset="0"/>
              </a:defRPr>
            </a:lvl3pPr>
            <a:lvl4pPr marL="1451541" indent="-207363" defTabSz="828013" eaLnBrk="0" hangingPunct="0">
              <a:defRPr>
                <a:solidFill>
                  <a:schemeClr val="tx1"/>
                </a:solidFill>
                <a:latin typeface="Arial" panose="020B0604020202020204" pitchFamily="34" charset="0"/>
                <a:cs typeface="Arial" panose="020B0604020202020204" pitchFamily="34" charset="0"/>
              </a:defRPr>
            </a:lvl4pPr>
            <a:lvl5pPr marL="1866268" indent="-207363" defTabSz="828013" eaLnBrk="0" hangingPunct="0">
              <a:defRPr>
                <a:solidFill>
                  <a:schemeClr val="tx1"/>
                </a:solidFill>
                <a:latin typeface="Arial" panose="020B0604020202020204" pitchFamily="34" charset="0"/>
                <a:cs typeface="Arial" panose="020B0604020202020204" pitchFamily="34" charset="0"/>
              </a:defRPr>
            </a:lvl5pPr>
            <a:lvl6pPr marL="2280994"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695720"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10446"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25172"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fld id="{5EAA48B7-E4C7-42FE-8473-17E84EFC580B}" type="slidenum">
              <a:rPr lang="en-US" altLang="en-US" sz="127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pPr eaLnBrk="1"/>
              <a:t>48</a:t>
            </a:fld>
            <a:endParaRPr lang="en-US" altLang="en-US" sz="127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9" name="TextBox 8"/>
          <p:cNvSpPr txBox="1"/>
          <p:nvPr/>
        </p:nvSpPr>
        <p:spPr>
          <a:xfrm>
            <a:off x="233033" y="5562600"/>
            <a:ext cx="8516666" cy="830997"/>
          </a:xfrm>
          <a:prstGeom prst="rect">
            <a:avLst/>
          </a:prstGeom>
          <a:noFill/>
        </p:spPr>
        <p:txBody>
          <a:bodyPr wrap="square" rtlCol="0">
            <a:spAutoFit/>
          </a:bodyPr>
          <a:lstStyle/>
          <a:p>
            <a:r>
              <a:rPr lang="en-US" sz="1600" dirty="0">
                <a:solidFill>
                  <a:srgbClr val="FF0000"/>
                </a:solidFill>
              </a:rPr>
              <a:t>See form (MPC 455), section II(A) and (B)</a:t>
            </a:r>
            <a:r>
              <a:rPr lang="en-US" sz="1600" dirty="0"/>
              <a:t>; see also, the Instructions (MPC 941), </a:t>
            </a:r>
          </a:p>
          <a:p>
            <a:r>
              <a:rPr lang="en-US" sz="1600" dirty="0"/>
              <a:t>Chapter 3 (Informal Proceedings) and Chapter 4 (Formal Proceedings) in the Procedural Guide </a:t>
            </a:r>
          </a:p>
        </p:txBody>
      </p:sp>
      <p:sp>
        <p:nvSpPr>
          <p:cNvPr id="7" name="Rectangle 6"/>
          <p:cNvSpPr/>
          <p:nvPr/>
        </p:nvSpPr>
        <p:spPr>
          <a:xfrm>
            <a:off x="248135" y="1572180"/>
            <a:ext cx="8647730" cy="4062651"/>
          </a:xfrm>
          <a:prstGeom prst="rect">
            <a:avLst/>
          </a:prstGeom>
        </p:spPr>
        <p:txBody>
          <a:bodyPr wrap="square">
            <a:spAutoFit/>
          </a:bodyPr>
          <a:lstStyle/>
          <a:p>
            <a:r>
              <a:rPr lang="en-US" sz="1600" dirty="0">
                <a:solidFill>
                  <a:srgbClr val="000000"/>
                </a:solidFill>
              </a:rPr>
              <a:t>If a will nominates a PR and the nominee does not want to serve, the nominee may renounce (decline) the right to serve; AND </a:t>
            </a:r>
          </a:p>
          <a:p>
            <a:endParaRPr lang="en-US" sz="1600" dirty="0">
              <a:solidFill>
                <a:srgbClr val="000000"/>
              </a:solidFill>
            </a:endParaRPr>
          </a:p>
          <a:p>
            <a:r>
              <a:rPr lang="en-US" sz="1600" dirty="0">
                <a:solidFill>
                  <a:srgbClr val="000000"/>
                </a:solidFill>
              </a:rPr>
              <a:t>1) If the will contains language which gives the nominee the right to nominate someone else, the nominee can: </a:t>
            </a:r>
          </a:p>
          <a:p>
            <a:endParaRPr lang="en-US" sz="1600" dirty="0">
              <a:solidFill>
                <a:srgbClr val="000000"/>
              </a:solidFill>
            </a:endParaRPr>
          </a:p>
          <a:p>
            <a:r>
              <a:rPr lang="en-US" sz="1600" dirty="0">
                <a:solidFill>
                  <a:srgbClr val="000000"/>
                </a:solidFill>
              </a:rPr>
              <a:t>	a) renounce (decline) the right to nominate; OR </a:t>
            </a:r>
          </a:p>
          <a:p>
            <a:r>
              <a:rPr lang="en-US" sz="1600" dirty="0">
                <a:solidFill>
                  <a:srgbClr val="000000"/>
                </a:solidFill>
              </a:rPr>
              <a:t>	b) nominate anyone else to serve (who need not have statutory priority but who 	assumes the renouncing person’s priority as set forth above).</a:t>
            </a:r>
          </a:p>
          <a:p>
            <a:endParaRPr lang="en-US" sz="1600" dirty="0">
              <a:solidFill>
                <a:srgbClr val="000000"/>
              </a:solidFill>
            </a:endParaRPr>
          </a:p>
          <a:p>
            <a:r>
              <a:rPr lang="en-US" sz="1600" dirty="0">
                <a:solidFill>
                  <a:srgbClr val="000000"/>
                </a:solidFill>
              </a:rPr>
              <a:t>2) If the will does not contain language which gives the nominee the right to nominate someone else, </a:t>
            </a:r>
            <a:r>
              <a:rPr lang="en-US" sz="1600" u="sng" dirty="0">
                <a:solidFill>
                  <a:srgbClr val="000000"/>
                </a:solidFill>
              </a:rPr>
              <a:t>that person may not nominate someone else </a:t>
            </a:r>
            <a:r>
              <a:rPr lang="en-US" sz="1600" dirty="0">
                <a:solidFill>
                  <a:srgbClr val="000000"/>
                </a:solidFill>
              </a:rPr>
              <a:t>and either priority remains with the other persons who shared priority with the person renouncing (i.e., named co-PRs) or, if the </a:t>
            </a:r>
            <a:r>
              <a:rPr lang="en-US" sz="1600" dirty="0"/>
              <a:t>nominee was the only person with priority, priority passes to the next named person in the will or if none, the next person with highest priority as determined by the statute. </a:t>
            </a:r>
          </a:p>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215859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154679"/>
            <a:ext cx="9448800" cy="1097280"/>
          </a:xfrm>
          <a:ln/>
        </p:spPr>
        <p:txBody>
          <a:bodyPr vert="horz" lIns="0" tIns="0" rIns="0" bIns="0" anchor="b" anchorCtr="1">
            <a:normAutofit fontScale="90000"/>
          </a:bodyPr>
          <a:lstStyle/>
          <a:p>
            <a:pPr algn="l"/>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r>
              <a:rPr lang="en-US" sz="3600" dirty="0">
                <a:solidFill>
                  <a:schemeClr val="accent3"/>
                </a:solidFill>
                <a:latin typeface="Georgia" pitchFamily="18" charset="0"/>
              </a:rPr>
              <a:t>Minor, IP or PP with highest priority</a:t>
            </a:r>
            <a:endParaRPr lang="en-US" altLang="en-US" sz="3100" b="1" dirty="0">
              <a:solidFill>
                <a:schemeClr val="bg2">
                  <a:lumMod val="50000"/>
                </a:schemeClr>
              </a:solidFill>
            </a:endParaRPr>
          </a:p>
        </p:txBody>
      </p:sp>
      <p:sp>
        <p:nvSpPr>
          <p:cNvPr id="4813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ctr">
            <a:normAutofit/>
          </a:bodyPr>
          <a:lstStyle>
            <a:lvl1pPr defTabSz="828013" eaLnBrk="0" hangingPunct="0">
              <a:defRPr>
                <a:solidFill>
                  <a:schemeClr val="tx1"/>
                </a:solidFill>
                <a:latin typeface="Arial" panose="020B0604020202020204" pitchFamily="34" charset="0"/>
                <a:cs typeface="Arial" panose="020B0604020202020204" pitchFamily="34" charset="0"/>
              </a:defRPr>
            </a:lvl1pPr>
            <a:lvl2pPr marL="673930" indent="-259204" defTabSz="828013" eaLnBrk="0" hangingPunct="0">
              <a:defRPr>
                <a:solidFill>
                  <a:schemeClr val="tx1"/>
                </a:solidFill>
                <a:latin typeface="Arial" panose="020B0604020202020204" pitchFamily="34" charset="0"/>
                <a:cs typeface="Arial" panose="020B0604020202020204" pitchFamily="34" charset="0"/>
              </a:defRPr>
            </a:lvl2pPr>
            <a:lvl3pPr marL="1036815" indent="-208804" defTabSz="828013" eaLnBrk="0" hangingPunct="0">
              <a:defRPr>
                <a:solidFill>
                  <a:schemeClr val="tx1"/>
                </a:solidFill>
                <a:latin typeface="Arial" panose="020B0604020202020204" pitchFamily="34" charset="0"/>
                <a:cs typeface="Arial" panose="020B0604020202020204" pitchFamily="34" charset="0"/>
              </a:defRPr>
            </a:lvl3pPr>
            <a:lvl4pPr marL="1451541" indent="-207363" defTabSz="828013" eaLnBrk="0" hangingPunct="0">
              <a:defRPr>
                <a:solidFill>
                  <a:schemeClr val="tx1"/>
                </a:solidFill>
                <a:latin typeface="Arial" panose="020B0604020202020204" pitchFamily="34" charset="0"/>
                <a:cs typeface="Arial" panose="020B0604020202020204" pitchFamily="34" charset="0"/>
              </a:defRPr>
            </a:lvl4pPr>
            <a:lvl5pPr marL="1866268" indent="-207363" defTabSz="828013" eaLnBrk="0" hangingPunct="0">
              <a:defRPr>
                <a:solidFill>
                  <a:schemeClr val="tx1"/>
                </a:solidFill>
                <a:latin typeface="Arial" panose="020B0604020202020204" pitchFamily="34" charset="0"/>
                <a:cs typeface="Arial" panose="020B0604020202020204" pitchFamily="34" charset="0"/>
              </a:defRPr>
            </a:lvl5pPr>
            <a:lvl6pPr marL="2280994"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695720"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10446"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25172"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fld id="{5EAA48B7-E4C7-42FE-8473-17E84EFC580B}" type="slidenum">
              <a:rPr lang="en-US" altLang="en-US" sz="127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pPr eaLnBrk="1"/>
              <a:t>49</a:t>
            </a:fld>
            <a:endParaRPr lang="en-US" altLang="en-US" sz="127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3" name="Rectangle 2"/>
          <p:cNvSpPr/>
          <p:nvPr/>
        </p:nvSpPr>
        <p:spPr>
          <a:xfrm>
            <a:off x="342900" y="1752600"/>
            <a:ext cx="8458200" cy="1754326"/>
          </a:xfrm>
          <a:prstGeom prst="rect">
            <a:avLst/>
          </a:prstGeom>
        </p:spPr>
        <p:txBody>
          <a:bodyPr wrap="square">
            <a:spAutoFit/>
          </a:bodyPr>
          <a:lstStyle/>
          <a:p>
            <a:r>
              <a:rPr lang="en-US" dirty="0">
                <a:solidFill>
                  <a:srgbClr val="000000"/>
                </a:solidFill>
              </a:rPr>
              <a:t>A </a:t>
            </a:r>
            <a:r>
              <a:rPr lang="en-US" b="1" dirty="0">
                <a:solidFill>
                  <a:srgbClr val="000000"/>
                </a:solidFill>
              </a:rPr>
              <a:t>conservator</a:t>
            </a:r>
            <a:r>
              <a:rPr lang="en-US" dirty="0">
                <a:solidFill>
                  <a:srgbClr val="000000"/>
                </a:solidFill>
              </a:rPr>
              <a:t> of the estate of a protected person, or if there is no conservator, a </a:t>
            </a:r>
            <a:r>
              <a:rPr lang="en-US" b="1" dirty="0">
                <a:solidFill>
                  <a:srgbClr val="000000"/>
                </a:solidFill>
              </a:rPr>
              <a:t>guardian</a:t>
            </a:r>
            <a:r>
              <a:rPr lang="en-US" dirty="0">
                <a:solidFill>
                  <a:srgbClr val="000000"/>
                </a:solidFill>
              </a:rPr>
              <a:t>, may exercise the same right to nominate, to object to another’s appointment, or to participate in determining the preference of a majority in interest of the heirs at law and devisees that the protected person or minor would have if qualified for appointment.    MUPC at § 3-203(d). </a:t>
            </a:r>
          </a:p>
          <a:p>
            <a:pPr marL="285750" indent="-285750">
              <a:buFont typeface="Wingdings" panose="05000000000000000000" pitchFamily="2" charset="2"/>
              <a:buChar char="q"/>
            </a:pPr>
            <a:endParaRPr lang="en-US" dirty="0"/>
          </a:p>
        </p:txBody>
      </p:sp>
      <p:pic>
        <p:nvPicPr>
          <p:cNvPr id="4" name="Picture 3"/>
          <p:cNvPicPr>
            <a:picLocks noChangeAspect="1"/>
          </p:cNvPicPr>
          <p:nvPr/>
        </p:nvPicPr>
        <p:blipFill>
          <a:blip r:embed="rId3"/>
          <a:stretch>
            <a:fillRect/>
          </a:stretch>
        </p:blipFill>
        <p:spPr>
          <a:xfrm>
            <a:off x="609600" y="3657600"/>
            <a:ext cx="7680960" cy="1842000"/>
          </a:xfrm>
          <a:prstGeom prst="rect">
            <a:avLst/>
          </a:prstGeom>
        </p:spPr>
      </p:pic>
    </p:spTree>
    <p:extLst>
      <p:ext uri="{BB962C8B-B14F-4D97-AF65-F5344CB8AC3E}">
        <p14:creationId xmlns:p14="http://schemas.microsoft.com/office/powerpoint/2010/main" val="38672208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4DAF98-A806-4C52-9093-0552C788D642}"/>
              </a:ext>
            </a:extLst>
          </p:cNvPr>
          <p:cNvSpPr>
            <a:spLocks noGrp="1"/>
          </p:cNvSpPr>
          <p:nvPr>
            <p:ph type="sldNum" sz="quarter" idx="12"/>
          </p:nvPr>
        </p:nvSpPr>
        <p:spPr/>
        <p:txBody>
          <a:bodyPr/>
          <a:lstStyle/>
          <a:p>
            <a:fld id="{251D86DF-227A-4678-BE40-5A1FC4F0B36C}" type="slidenum">
              <a:rPr lang="en-US" smtClean="0"/>
              <a:pPr/>
              <a:t>5</a:t>
            </a:fld>
            <a:endParaRPr lang="en-US" dirty="0"/>
          </a:p>
        </p:txBody>
      </p:sp>
      <p:sp>
        <p:nvSpPr>
          <p:cNvPr id="5" name="Content Placeholder 4"/>
          <p:cNvSpPr>
            <a:spLocks noGrp="1"/>
          </p:cNvSpPr>
          <p:nvPr>
            <p:ph sz="quarter" idx="1"/>
          </p:nvPr>
        </p:nvSpPr>
        <p:spPr>
          <a:xfrm>
            <a:off x="457200" y="1905000"/>
            <a:ext cx="7924800" cy="3429000"/>
          </a:xfrm>
        </p:spPr>
        <p:txBody>
          <a:bodyPr>
            <a:normAutofit fontScale="47500" lnSpcReduction="20000"/>
          </a:bodyPr>
          <a:lstStyle/>
          <a:p>
            <a:pPr marL="0" indent="0">
              <a:buNone/>
            </a:pPr>
            <a:r>
              <a:rPr lang="en-US" sz="4000" dirty="0"/>
              <a:t>Heirs at law are those persons who inherit a Decedent’s property under the applicable statute when the Decedent died intestate (without a will).   </a:t>
            </a:r>
          </a:p>
          <a:p>
            <a:pPr marL="0" indent="0">
              <a:buNone/>
            </a:pPr>
            <a:endParaRPr lang="en-US" sz="4000" dirty="0"/>
          </a:p>
          <a:p>
            <a:pPr marL="0" indent="0">
              <a:buNone/>
            </a:pPr>
            <a:r>
              <a:rPr lang="en-US" sz="4100" dirty="0">
                <a:latin typeface="Georgia" pitchFamily="18" charset="0"/>
              </a:rPr>
              <a:t>Heirs at law are identified as of the Decedent’s </a:t>
            </a:r>
            <a:r>
              <a:rPr lang="en-US" sz="4100" u="sng" dirty="0">
                <a:solidFill>
                  <a:srgbClr val="FF0000"/>
                </a:solidFill>
                <a:latin typeface="Georgia" pitchFamily="18" charset="0"/>
              </a:rPr>
              <a:t>date of death</a:t>
            </a:r>
          </a:p>
          <a:p>
            <a:pPr marL="0" indent="0">
              <a:buNone/>
            </a:pPr>
            <a:endParaRPr lang="en-US" sz="4100" u="sng" dirty="0">
              <a:latin typeface="Georgia" pitchFamily="18" charset="0"/>
            </a:endParaRPr>
          </a:p>
          <a:p>
            <a:pPr lvl="2">
              <a:buFont typeface="Wingdings" pitchFamily="2" charset="2"/>
              <a:buChar char="q"/>
            </a:pPr>
            <a:r>
              <a:rPr lang="en-US" sz="4100" dirty="0">
                <a:latin typeface="Georgia" pitchFamily="18" charset="0"/>
              </a:rPr>
              <a:t>For deaths that occur </a:t>
            </a:r>
            <a:r>
              <a:rPr lang="en-US" sz="4100" dirty="0">
                <a:solidFill>
                  <a:srgbClr val="FF0000"/>
                </a:solidFill>
                <a:latin typeface="Georgia" pitchFamily="18" charset="0"/>
              </a:rPr>
              <a:t>on or after 3/31/2012</a:t>
            </a:r>
            <a:r>
              <a:rPr lang="en-US" sz="4100" dirty="0">
                <a:latin typeface="Georgia" pitchFamily="18" charset="0"/>
              </a:rPr>
              <a:t>, the MUPC (Chapter 190B) at § 2-101, et seq. should be consulted.</a:t>
            </a:r>
          </a:p>
          <a:p>
            <a:pPr lvl="2">
              <a:buFont typeface="Wingdings" pitchFamily="2" charset="2"/>
              <a:buChar char="q"/>
            </a:pPr>
            <a:endParaRPr lang="en-US" sz="4100" dirty="0">
              <a:latin typeface="Georgia" pitchFamily="18" charset="0"/>
            </a:endParaRPr>
          </a:p>
          <a:p>
            <a:pPr lvl="2">
              <a:buFont typeface="Wingdings" pitchFamily="2" charset="2"/>
              <a:buChar char="q"/>
            </a:pPr>
            <a:r>
              <a:rPr lang="en-US" sz="4100" dirty="0">
                <a:latin typeface="Georgia" pitchFamily="18" charset="0"/>
              </a:rPr>
              <a:t>For deaths that occurred </a:t>
            </a:r>
            <a:r>
              <a:rPr lang="en-US" sz="4100" dirty="0">
                <a:solidFill>
                  <a:srgbClr val="FF0000"/>
                </a:solidFill>
                <a:latin typeface="Georgia" pitchFamily="18" charset="0"/>
              </a:rPr>
              <a:t>prior to 3/31/2012</a:t>
            </a:r>
            <a:r>
              <a:rPr lang="en-US" sz="4100" dirty="0">
                <a:latin typeface="Georgia" pitchFamily="18" charset="0"/>
              </a:rPr>
              <a:t>, the law in effect </a:t>
            </a:r>
            <a:r>
              <a:rPr lang="en-US" sz="4100" u="sng" dirty="0">
                <a:latin typeface="Georgia" pitchFamily="18" charset="0"/>
              </a:rPr>
              <a:t>at time of death</a:t>
            </a:r>
            <a:r>
              <a:rPr lang="en-US" sz="4100" dirty="0">
                <a:latin typeface="Georgia" pitchFamily="18" charset="0"/>
              </a:rPr>
              <a:t> controls (See generally, G. L. c. 190, since repealed)</a:t>
            </a:r>
          </a:p>
          <a:p>
            <a:pPr marL="0" indent="0">
              <a:buNone/>
            </a:pPr>
            <a:endParaRPr lang="en-US" sz="4000" dirty="0"/>
          </a:p>
          <a:p>
            <a:pPr marL="0" indent="0">
              <a:buNone/>
            </a:pPr>
            <a:endParaRPr lang="en-US" sz="4000" dirty="0"/>
          </a:p>
          <a:p>
            <a:pPr marL="0" indent="0">
              <a:buNone/>
            </a:pPr>
            <a:endParaRPr lang="en-US" sz="4000" b="1" u="sng" dirty="0">
              <a:latin typeface="Georgia" pitchFamily="18" charset="0"/>
            </a:endParaRPr>
          </a:p>
          <a:p>
            <a:pPr lvl="1">
              <a:buFont typeface="Wingdings" pitchFamily="2" charset="2"/>
              <a:buChar char="q"/>
            </a:pPr>
            <a:endParaRPr lang="en-US" sz="4000" b="1" u="sng" dirty="0">
              <a:solidFill>
                <a:schemeClr val="tx1"/>
              </a:solidFill>
              <a:latin typeface="Georgia" pitchFamily="18" charset="0"/>
            </a:endParaRPr>
          </a:p>
          <a:p>
            <a:pPr algn="ctr">
              <a:buNone/>
            </a:pPr>
            <a:endParaRPr lang="en-US" sz="4400" b="1" dirty="0">
              <a:latin typeface="Book Antiqua" pitchFamily="18" charset="0"/>
            </a:endParaRPr>
          </a:p>
        </p:txBody>
      </p:sp>
      <p:sp>
        <p:nvSpPr>
          <p:cNvPr id="3" name="Rectangle 2"/>
          <p:cNvSpPr/>
          <p:nvPr/>
        </p:nvSpPr>
        <p:spPr>
          <a:xfrm>
            <a:off x="304800" y="381000"/>
            <a:ext cx="8534400" cy="646331"/>
          </a:xfrm>
          <a:prstGeom prst="rect">
            <a:avLst/>
          </a:prstGeom>
        </p:spPr>
        <p:txBody>
          <a:bodyPr wrap="square">
            <a:spAutoFit/>
          </a:bodyPr>
          <a:lstStyle/>
          <a:p>
            <a:r>
              <a:rPr lang="en-US" sz="3600" dirty="0">
                <a:solidFill>
                  <a:schemeClr val="accent3"/>
                </a:solidFill>
                <a:latin typeface="Georgia" pitchFamily="18" charset="0"/>
              </a:rPr>
              <a:t>Identifying Heirs at Law</a:t>
            </a:r>
            <a:endParaRPr lang="en-US" sz="2800" dirty="0">
              <a:solidFill>
                <a:schemeClr val="accent3"/>
              </a:solidFill>
              <a:latin typeface="Georgia" pitchFamily="18" charset="0"/>
            </a:endParaRPr>
          </a:p>
        </p:txBody>
      </p:sp>
    </p:spTree>
    <p:extLst>
      <p:ext uri="{BB962C8B-B14F-4D97-AF65-F5344CB8AC3E}">
        <p14:creationId xmlns:p14="http://schemas.microsoft.com/office/powerpoint/2010/main" val="1516072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154679"/>
            <a:ext cx="9448800" cy="1097280"/>
          </a:xfrm>
          <a:ln/>
        </p:spPr>
        <p:txBody>
          <a:bodyPr vert="horz" lIns="0" tIns="0" rIns="0" bIns="0" anchor="b" anchorCtr="1">
            <a:normAutofit fontScale="90000"/>
          </a:bodyPr>
          <a:lstStyle/>
          <a:p>
            <a:pPr algn="l"/>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r>
              <a:rPr lang="en-US" sz="3600" dirty="0">
                <a:solidFill>
                  <a:schemeClr val="accent3"/>
                </a:solidFill>
                <a:latin typeface="Georgia" pitchFamily="18" charset="0"/>
              </a:rPr>
              <a:t>Incapacity of the Appointed PR</a:t>
            </a:r>
            <a:endParaRPr lang="en-US" altLang="en-US" sz="3100" b="1" dirty="0">
              <a:solidFill>
                <a:schemeClr val="bg2">
                  <a:lumMod val="50000"/>
                </a:schemeClr>
              </a:solidFill>
            </a:endParaRPr>
          </a:p>
        </p:txBody>
      </p:sp>
      <p:sp>
        <p:nvSpPr>
          <p:cNvPr id="4813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ctr">
            <a:normAutofit/>
          </a:bodyPr>
          <a:lstStyle>
            <a:lvl1pPr defTabSz="828013" eaLnBrk="0" hangingPunct="0">
              <a:defRPr>
                <a:solidFill>
                  <a:schemeClr val="tx1"/>
                </a:solidFill>
                <a:latin typeface="Arial" panose="020B0604020202020204" pitchFamily="34" charset="0"/>
                <a:cs typeface="Arial" panose="020B0604020202020204" pitchFamily="34" charset="0"/>
              </a:defRPr>
            </a:lvl1pPr>
            <a:lvl2pPr marL="673930" indent="-259204" defTabSz="828013" eaLnBrk="0" hangingPunct="0">
              <a:defRPr>
                <a:solidFill>
                  <a:schemeClr val="tx1"/>
                </a:solidFill>
                <a:latin typeface="Arial" panose="020B0604020202020204" pitchFamily="34" charset="0"/>
                <a:cs typeface="Arial" panose="020B0604020202020204" pitchFamily="34" charset="0"/>
              </a:defRPr>
            </a:lvl2pPr>
            <a:lvl3pPr marL="1036815" indent="-208804" defTabSz="828013" eaLnBrk="0" hangingPunct="0">
              <a:defRPr>
                <a:solidFill>
                  <a:schemeClr val="tx1"/>
                </a:solidFill>
                <a:latin typeface="Arial" panose="020B0604020202020204" pitchFamily="34" charset="0"/>
                <a:cs typeface="Arial" panose="020B0604020202020204" pitchFamily="34" charset="0"/>
              </a:defRPr>
            </a:lvl3pPr>
            <a:lvl4pPr marL="1451541" indent="-207363" defTabSz="828013" eaLnBrk="0" hangingPunct="0">
              <a:defRPr>
                <a:solidFill>
                  <a:schemeClr val="tx1"/>
                </a:solidFill>
                <a:latin typeface="Arial" panose="020B0604020202020204" pitchFamily="34" charset="0"/>
                <a:cs typeface="Arial" panose="020B0604020202020204" pitchFamily="34" charset="0"/>
              </a:defRPr>
            </a:lvl4pPr>
            <a:lvl5pPr marL="1866268" indent="-207363" defTabSz="828013" eaLnBrk="0" hangingPunct="0">
              <a:defRPr>
                <a:solidFill>
                  <a:schemeClr val="tx1"/>
                </a:solidFill>
                <a:latin typeface="Arial" panose="020B0604020202020204" pitchFamily="34" charset="0"/>
                <a:cs typeface="Arial" panose="020B0604020202020204" pitchFamily="34" charset="0"/>
              </a:defRPr>
            </a:lvl5pPr>
            <a:lvl6pPr marL="2280994"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695720"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10446"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25172"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fld id="{5EAA48B7-E4C7-42FE-8473-17E84EFC580B}" type="slidenum">
              <a:rPr lang="en-US" altLang="en-US" sz="127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pPr eaLnBrk="1"/>
              <a:t>50</a:t>
            </a:fld>
            <a:endParaRPr lang="en-US" altLang="en-US" sz="127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2" name="Rectangle 1"/>
          <p:cNvSpPr/>
          <p:nvPr/>
        </p:nvSpPr>
        <p:spPr>
          <a:xfrm>
            <a:off x="381000" y="1582341"/>
            <a:ext cx="8458200" cy="2585323"/>
          </a:xfrm>
          <a:prstGeom prst="rect">
            <a:avLst/>
          </a:prstGeom>
        </p:spPr>
        <p:txBody>
          <a:bodyPr wrap="square">
            <a:spAutoFit/>
          </a:bodyPr>
          <a:lstStyle/>
          <a:p>
            <a:r>
              <a:rPr lang="en-US" dirty="0">
                <a:solidFill>
                  <a:srgbClr val="000000"/>
                </a:solidFill>
              </a:rPr>
              <a:t>If a </a:t>
            </a:r>
            <a:r>
              <a:rPr lang="en-US" u="sng" dirty="0">
                <a:solidFill>
                  <a:srgbClr val="000000"/>
                </a:solidFill>
              </a:rPr>
              <a:t>successor PR </a:t>
            </a:r>
            <a:r>
              <a:rPr lang="en-US" dirty="0">
                <a:solidFill>
                  <a:srgbClr val="000000"/>
                </a:solidFill>
              </a:rPr>
              <a:t>is necessary because of the incapacity of the appointed PR, the conservator or if none, the guardian </a:t>
            </a:r>
            <a:r>
              <a:rPr lang="en-US" u="sng" dirty="0">
                <a:solidFill>
                  <a:srgbClr val="000000"/>
                </a:solidFill>
              </a:rPr>
              <a:t>of the appointed PR </a:t>
            </a:r>
            <a:r>
              <a:rPr lang="en-US" dirty="0">
                <a:solidFill>
                  <a:srgbClr val="000000"/>
                </a:solidFill>
              </a:rPr>
              <a:t>assumes the priority that the appointed PR had, if any. If the incapacitated /protected PR had no priority, then his guardian/conservator has no priority to petition informally for the appointment of a successor PR. The guardian/conservator of an incapacitated /protected PR who had no priority may petition formally for the appointment of a successor PR or for the appointment of a SPR. </a:t>
            </a:r>
          </a:p>
          <a:p>
            <a:endParaRPr lang="en-US" dirty="0">
              <a:solidFill>
                <a:srgbClr val="000000"/>
              </a:solidFill>
            </a:endParaRPr>
          </a:p>
          <a:p>
            <a:endParaRPr lang="en-US" dirty="0"/>
          </a:p>
        </p:txBody>
      </p:sp>
      <p:pic>
        <p:nvPicPr>
          <p:cNvPr id="5" name="Picture 4"/>
          <p:cNvPicPr>
            <a:picLocks noChangeAspect="1"/>
          </p:cNvPicPr>
          <p:nvPr/>
        </p:nvPicPr>
        <p:blipFill>
          <a:blip r:embed="rId3"/>
          <a:stretch>
            <a:fillRect/>
          </a:stretch>
        </p:blipFill>
        <p:spPr>
          <a:xfrm>
            <a:off x="504305" y="4133028"/>
            <a:ext cx="8321040" cy="972417"/>
          </a:xfrm>
          <a:prstGeom prst="rect">
            <a:avLst/>
          </a:prstGeom>
        </p:spPr>
      </p:pic>
    </p:spTree>
    <p:extLst>
      <p:ext uri="{BB962C8B-B14F-4D97-AF65-F5344CB8AC3E}">
        <p14:creationId xmlns:p14="http://schemas.microsoft.com/office/powerpoint/2010/main" val="83196717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a:xfrm>
            <a:off x="-164315" y="235095"/>
            <a:ext cx="9448800" cy="1097280"/>
          </a:xfrm>
          <a:ln/>
        </p:spPr>
        <p:txBody>
          <a:bodyPr vert="horz" lIns="0" tIns="0" rIns="0" bIns="0" anchor="b" anchorCtr="1">
            <a:normAutofit fontScale="90000"/>
          </a:bodyPr>
          <a:lstStyle/>
          <a:p>
            <a:pPr algn="l"/>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r>
              <a:rPr lang="en-US" sz="3600" dirty="0">
                <a:solidFill>
                  <a:schemeClr val="accent3"/>
                </a:solidFill>
                <a:latin typeface="Georgia" pitchFamily="18" charset="0"/>
              </a:rPr>
              <a:t>Priority of the domiciliary PR</a:t>
            </a:r>
            <a:br>
              <a:rPr lang="en-US" sz="3100" dirty="0">
                <a:solidFill>
                  <a:schemeClr val="accent3"/>
                </a:solidFill>
                <a:latin typeface="Georgia" pitchFamily="18" charset="0"/>
              </a:rPr>
            </a:br>
            <a:endParaRPr lang="en-US" altLang="en-US" sz="3100" b="1" dirty="0">
              <a:solidFill>
                <a:schemeClr val="bg2">
                  <a:lumMod val="50000"/>
                </a:schemeClr>
              </a:solidFill>
            </a:endParaRPr>
          </a:p>
        </p:txBody>
      </p:sp>
      <p:sp>
        <p:nvSpPr>
          <p:cNvPr id="4813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ctr">
            <a:normAutofit/>
          </a:bodyPr>
          <a:lstStyle>
            <a:lvl1pPr defTabSz="828013" eaLnBrk="0" hangingPunct="0">
              <a:defRPr>
                <a:solidFill>
                  <a:schemeClr val="tx1"/>
                </a:solidFill>
                <a:latin typeface="Arial" panose="020B0604020202020204" pitchFamily="34" charset="0"/>
                <a:cs typeface="Arial" panose="020B0604020202020204" pitchFamily="34" charset="0"/>
              </a:defRPr>
            </a:lvl1pPr>
            <a:lvl2pPr marL="673930" indent="-259204" defTabSz="828013" eaLnBrk="0" hangingPunct="0">
              <a:defRPr>
                <a:solidFill>
                  <a:schemeClr val="tx1"/>
                </a:solidFill>
                <a:latin typeface="Arial" panose="020B0604020202020204" pitchFamily="34" charset="0"/>
                <a:cs typeface="Arial" panose="020B0604020202020204" pitchFamily="34" charset="0"/>
              </a:defRPr>
            </a:lvl2pPr>
            <a:lvl3pPr marL="1036815" indent="-208804" defTabSz="828013" eaLnBrk="0" hangingPunct="0">
              <a:defRPr>
                <a:solidFill>
                  <a:schemeClr val="tx1"/>
                </a:solidFill>
                <a:latin typeface="Arial" panose="020B0604020202020204" pitchFamily="34" charset="0"/>
                <a:cs typeface="Arial" panose="020B0604020202020204" pitchFamily="34" charset="0"/>
              </a:defRPr>
            </a:lvl3pPr>
            <a:lvl4pPr marL="1451541" indent="-207363" defTabSz="828013" eaLnBrk="0" hangingPunct="0">
              <a:defRPr>
                <a:solidFill>
                  <a:schemeClr val="tx1"/>
                </a:solidFill>
                <a:latin typeface="Arial" panose="020B0604020202020204" pitchFamily="34" charset="0"/>
                <a:cs typeface="Arial" panose="020B0604020202020204" pitchFamily="34" charset="0"/>
              </a:defRPr>
            </a:lvl4pPr>
            <a:lvl5pPr marL="1866268" indent="-207363" defTabSz="828013" eaLnBrk="0" hangingPunct="0">
              <a:defRPr>
                <a:solidFill>
                  <a:schemeClr val="tx1"/>
                </a:solidFill>
                <a:latin typeface="Arial" panose="020B0604020202020204" pitchFamily="34" charset="0"/>
                <a:cs typeface="Arial" panose="020B0604020202020204" pitchFamily="34" charset="0"/>
              </a:defRPr>
            </a:lvl5pPr>
            <a:lvl6pPr marL="2280994"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695720"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10446"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25172"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fld id="{5EAA48B7-E4C7-42FE-8473-17E84EFC580B}" type="slidenum">
              <a:rPr lang="en-US" altLang="en-US" sz="127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pPr eaLnBrk="1"/>
              <a:t>51</a:t>
            </a:fld>
            <a:endParaRPr lang="en-US" altLang="en-US" sz="127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3" name="Rectangle 2"/>
          <p:cNvSpPr/>
          <p:nvPr/>
        </p:nvSpPr>
        <p:spPr>
          <a:xfrm>
            <a:off x="457200" y="1997839"/>
            <a:ext cx="8229600" cy="2585323"/>
          </a:xfrm>
          <a:prstGeom prst="rect">
            <a:avLst/>
          </a:prstGeom>
        </p:spPr>
        <p:txBody>
          <a:bodyPr wrap="square">
            <a:spAutoFit/>
          </a:bodyPr>
          <a:lstStyle/>
          <a:p>
            <a:r>
              <a:rPr lang="en-US" dirty="0">
                <a:solidFill>
                  <a:srgbClr val="000000"/>
                </a:solidFill>
                <a:latin typeface="+mj-lt"/>
              </a:rPr>
              <a:t>A PR appointed by a court of the decedent’s domicile has priority over all other persons for appointment in Massachusetts except where the decedent’s will nominates a different person to be the PR in Massachusetts than in the state of domicile. If the decedent’s will does not nominate a different person, the domiciliary PR may nominate another, who shall have the same priority as the domiciliary PR. </a:t>
            </a:r>
          </a:p>
          <a:p>
            <a:endParaRPr lang="en-US" dirty="0">
              <a:solidFill>
                <a:srgbClr val="000000"/>
              </a:solidFill>
              <a:latin typeface="+mj-lt"/>
            </a:endParaRPr>
          </a:p>
          <a:p>
            <a:endParaRPr lang="en-US" dirty="0">
              <a:solidFill>
                <a:srgbClr val="000000"/>
              </a:solidFill>
              <a:latin typeface="+mj-lt"/>
            </a:endParaRPr>
          </a:p>
          <a:p>
            <a:r>
              <a:rPr lang="en-US" dirty="0">
                <a:solidFill>
                  <a:srgbClr val="000000"/>
                </a:solidFill>
                <a:latin typeface="+mj-lt"/>
              </a:rPr>
              <a:t>MUPC at § 3-203(g).   See also Chapter 11 of the MUPC Procedural Guide.</a:t>
            </a:r>
            <a:endParaRPr lang="en-US" dirty="0">
              <a:latin typeface="+mj-lt"/>
            </a:endParaRPr>
          </a:p>
        </p:txBody>
      </p:sp>
    </p:spTree>
    <p:extLst>
      <p:ext uri="{BB962C8B-B14F-4D97-AF65-F5344CB8AC3E}">
        <p14:creationId xmlns:p14="http://schemas.microsoft.com/office/powerpoint/2010/main" val="135202486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154679"/>
            <a:ext cx="9448800" cy="1097280"/>
          </a:xfrm>
          <a:ln/>
        </p:spPr>
        <p:txBody>
          <a:bodyPr vert="horz" lIns="0" tIns="0" rIns="0" bIns="0" anchor="b" anchorCtr="1">
            <a:normAutofit fontScale="90000"/>
          </a:bodyPr>
          <a:lstStyle/>
          <a:p>
            <a:pPr algn="l"/>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r>
              <a:rPr lang="en-US" sz="3600" dirty="0">
                <a:solidFill>
                  <a:schemeClr val="accent3"/>
                </a:solidFill>
                <a:latin typeface="Georgia" pitchFamily="18" charset="0"/>
              </a:rPr>
              <a:t>Disqualification from Serving</a:t>
            </a:r>
            <a:endParaRPr lang="en-US" altLang="en-US" sz="3100" b="1" dirty="0">
              <a:solidFill>
                <a:schemeClr val="bg2">
                  <a:lumMod val="50000"/>
                </a:schemeClr>
              </a:solidFill>
            </a:endParaRPr>
          </a:p>
        </p:txBody>
      </p:sp>
      <p:sp>
        <p:nvSpPr>
          <p:cNvPr id="4813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ctr">
            <a:normAutofit/>
          </a:bodyPr>
          <a:lstStyle>
            <a:lvl1pPr defTabSz="828013" eaLnBrk="0" hangingPunct="0">
              <a:defRPr>
                <a:solidFill>
                  <a:schemeClr val="tx1"/>
                </a:solidFill>
                <a:latin typeface="Arial" panose="020B0604020202020204" pitchFamily="34" charset="0"/>
                <a:cs typeface="Arial" panose="020B0604020202020204" pitchFamily="34" charset="0"/>
              </a:defRPr>
            </a:lvl1pPr>
            <a:lvl2pPr marL="673930" indent="-259204" defTabSz="828013" eaLnBrk="0" hangingPunct="0">
              <a:defRPr>
                <a:solidFill>
                  <a:schemeClr val="tx1"/>
                </a:solidFill>
                <a:latin typeface="Arial" panose="020B0604020202020204" pitchFamily="34" charset="0"/>
                <a:cs typeface="Arial" panose="020B0604020202020204" pitchFamily="34" charset="0"/>
              </a:defRPr>
            </a:lvl2pPr>
            <a:lvl3pPr marL="1036815" indent="-208804" defTabSz="828013" eaLnBrk="0" hangingPunct="0">
              <a:defRPr>
                <a:solidFill>
                  <a:schemeClr val="tx1"/>
                </a:solidFill>
                <a:latin typeface="Arial" panose="020B0604020202020204" pitchFamily="34" charset="0"/>
                <a:cs typeface="Arial" panose="020B0604020202020204" pitchFamily="34" charset="0"/>
              </a:defRPr>
            </a:lvl3pPr>
            <a:lvl4pPr marL="1451541" indent="-207363" defTabSz="828013" eaLnBrk="0" hangingPunct="0">
              <a:defRPr>
                <a:solidFill>
                  <a:schemeClr val="tx1"/>
                </a:solidFill>
                <a:latin typeface="Arial" panose="020B0604020202020204" pitchFamily="34" charset="0"/>
                <a:cs typeface="Arial" panose="020B0604020202020204" pitchFamily="34" charset="0"/>
              </a:defRPr>
            </a:lvl4pPr>
            <a:lvl5pPr marL="1866268" indent="-207363" defTabSz="828013" eaLnBrk="0" hangingPunct="0">
              <a:defRPr>
                <a:solidFill>
                  <a:schemeClr val="tx1"/>
                </a:solidFill>
                <a:latin typeface="Arial" panose="020B0604020202020204" pitchFamily="34" charset="0"/>
                <a:cs typeface="Arial" panose="020B0604020202020204" pitchFamily="34" charset="0"/>
              </a:defRPr>
            </a:lvl5pPr>
            <a:lvl6pPr marL="2280994"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695720"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10446"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25172"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fld id="{5EAA48B7-E4C7-42FE-8473-17E84EFC580B}" type="slidenum">
              <a:rPr lang="en-US" altLang="en-US" sz="127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pPr eaLnBrk="1"/>
              <a:t>52</a:t>
            </a:fld>
            <a:endParaRPr lang="en-US" altLang="en-US" sz="127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3" name="Rectangle 2"/>
          <p:cNvSpPr/>
          <p:nvPr/>
        </p:nvSpPr>
        <p:spPr>
          <a:xfrm>
            <a:off x="457200" y="1752600"/>
            <a:ext cx="8229600" cy="3970318"/>
          </a:xfrm>
          <a:prstGeom prst="rect">
            <a:avLst/>
          </a:prstGeom>
        </p:spPr>
        <p:txBody>
          <a:bodyPr wrap="square">
            <a:spAutoFit/>
          </a:bodyPr>
          <a:lstStyle/>
          <a:p>
            <a:r>
              <a:rPr lang="en-US" dirty="0">
                <a:solidFill>
                  <a:srgbClr val="000000"/>
                </a:solidFill>
              </a:rPr>
              <a:t>Regardless of his or her priority, </a:t>
            </a:r>
            <a:r>
              <a:rPr lang="en-US" dirty="0">
                <a:solidFill>
                  <a:srgbClr val="FF0000"/>
                </a:solidFill>
              </a:rPr>
              <a:t>no person is qualified to serve as a PR if</a:t>
            </a:r>
            <a:r>
              <a:rPr lang="en-US" dirty="0">
                <a:solidFill>
                  <a:srgbClr val="000000"/>
                </a:solidFill>
              </a:rPr>
              <a:t>: </a:t>
            </a:r>
          </a:p>
          <a:p>
            <a:endParaRPr lang="en-US" dirty="0">
              <a:solidFill>
                <a:srgbClr val="000000"/>
              </a:solidFill>
            </a:endParaRPr>
          </a:p>
          <a:p>
            <a:pPr marL="342900" indent="-342900">
              <a:buFontTx/>
              <a:buAutoNum type="arabicParenR"/>
            </a:pPr>
            <a:r>
              <a:rPr lang="en-US" dirty="0">
                <a:solidFill>
                  <a:srgbClr val="000000"/>
                </a:solidFill>
              </a:rPr>
              <a:t>the nominee is under the age of 18 or under guardianship or conservatorship.  MUPC at § 3-203(f)(1). </a:t>
            </a:r>
          </a:p>
          <a:p>
            <a:pPr marL="342900" indent="-342900">
              <a:buAutoNum type="arabicParenR"/>
            </a:pPr>
            <a:r>
              <a:rPr lang="en-US" dirty="0">
                <a:solidFill>
                  <a:srgbClr val="000000"/>
                </a:solidFill>
              </a:rPr>
              <a:t>the court finds in a </a:t>
            </a:r>
            <a:r>
              <a:rPr lang="en-US" i="1" dirty="0">
                <a:solidFill>
                  <a:srgbClr val="000000"/>
                </a:solidFill>
              </a:rPr>
              <a:t>formal proceeding </a:t>
            </a:r>
            <a:r>
              <a:rPr lang="en-US" dirty="0">
                <a:solidFill>
                  <a:srgbClr val="000000"/>
                </a:solidFill>
              </a:rPr>
              <a:t>that the appointment would be </a:t>
            </a:r>
            <a:r>
              <a:rPr lang="en-US" u="sng" dirty="0">
                <a:solidFill>
                  <a:srgbClr val="000000"/>
                </a:solidFill>
              </a:rPr>
              <a:t>contrary to the best interests of the estate</a:t>
            </a:r>
            <a:r>
              <a:rPr lang="en-US" dirty="0">
                <a:solidFill>
                  <a:srgbClr val="000000"/>
                </a:solidFill>
              </a:rPr>
              <a:t>. MUPC at § 3-203(f)(2). </a:t>
            </a:r>
          </a:p>
          <a:p>
            <a:pPr marL="342900" indent="-342900">
              <a:buAutoNum type="arabicParenR" startAt="3"/>
            </a:pPr>
            <a:r>
              <a:rPr lang="en-US" dirty="0">
                <a:solidFill>
                  <a:srgbClr val="000000"/>
                </a:solidFill>
              </a:rPr>
              <a:t>the nominee has feloniously and intentionally killed the decedent. </a:t>
            </a:r>
          </a:p>
          <a:p>
            <a:r>
              <a:rPr lang="en-US" dirty="0">
                <a:solidFill>
                  <a:srgbClr val="000000"/>
                </a:solidFill>
              </a:rPr>
              <a:t>       MUPC at § 2-803(c)(1)(iii). </a:t>
            </a:r>
          </a:p>
          <a:p>
            <a:pPr marL="342900" indent="-342900">
              <a:buAutoNum type="arabicParenR" startAt="4"/>
            </a:pPr>
            <a:r>
              <a:rPr lang="en-US" dirty="0">
                <a:solidFill>
                  <a:srgbClr val="000000"/>
                </a:solidFill>
              </a:rPr>
              <a:t>the nominee is a former spouse of the decedent and/or a relative of </a:t>
            </a:r>
          </a:p>
          <a:p>
            <a:r>
              <a:rPr lang="en-US" dirty="0">
                <a:solidFill>
                  <a:srgbClr val="000000"/>
                </a:solidFill>
              </a:rPr>
              <a:t>      decedent’s former spouse, even if nominated in decedent’s will unless the</a:t>
            </a:r>
          </a:p>
          <a:p>
            <a:r>
              <a:rPr lang="en-US" dirty="0">
                <a:solidFill>
                  <a:srgbClr val="000000"/>
                </a:solidFill>
              </a:rPr>
              <a:t>      express terms of the will state otherwise.  MUPC at § 2-804(b). </a:t>
            </a:r>
          </a:p>
          <a:p>
            <a:endParaRPr lang="en-US" dirty="0">
              <a:solidFill>
                <a:srgbClr val="000000"/>
              </a:solidFill>
            </a:endParaRPr>
          </a:p>
          <a:p>
            <a:r>
              <a:rPr lang="en-US" b="1" dirty="0">
                <a:solidFill>
                  <a:srgbClr val="000000"/>
                </a:solidFill>
              </a:rPr>
              <a:t>Note</a:t>
            </a:r>
            <a:r>
              <a:rPr lang="en-US" dirty="0">
                <a:solidFill>
                  <a:srgbClr val="000000"/>
                </a:solidFill>
              </a:rPr>
              <a:t>: Spouses who are separated, but not divorced, retain rights under the MUPC.  MUPC at § 2-802. </a:t>
            </a:r>
            <a:endParaRPr lang="en-US" dirty="0"/>
          </a:p>
        </p:txBody>
      </p:sp>
    </p:spTree>
    <p:extLst>
      <p:ext uri="{BB962C8B-B14F-4D97-AF65-F5344CB8AC3E}">
        <p14:creationId xmlns:p14="http://schemas.microsoft.com/office/powerpoint/2010/main" val="60512121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154679"/>
            <a:ext cx="9448800" cy="1097280"/>
          </a:xfrm>
          <a:ln/>
        </p:spPr>
        <p:txBody>
          <a:bodyPr vert="horz" lIns="0" tIns="0" rIns="0" bIns="0" anchor="b" anchorCtr="1">
            <a:normAutofit fontScale="90000"/>
          </a:bodyPr>
          <a:lstStyle/>
          <a:p>
            <a:pPr algn="l"/>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br>
              <a:rPr lang="en-US" sz="3600" dirty="0">
                <a:solidFill>
                  <a:schemeClr val="accent3"/>
                </a:solidFill>
                <a:latin typeface="Georgia" pitchFamily="18" charset="0"/>
              </a:rPr>
            </a:br>
            <a:r>
              <a:rPr lang="en-US" sz="3600" dirty="0">
                <a:solidFill>
                  <a:schemeClr val="accent3"/>
                </a:solidFill>
                <a:latin typeface="Georgia" pitchFamily="18" charset="0"/>
              </a:rPr>
              <a:t>Failure of person(s) with highest priority to act</a:t>
            </a:r>
            <a:endParaRPr lang="en-US" altLang="en-US" sz="3100" b="1" dirty="0">
              <a:solidFill>
                <a:schemeClr val="bg2">
                  <a:lumMod val="50000"/>
                </a:schemeClr>
              </a:solidFill>
            </a:endParaRPr>
          </a:p>
        </p:txBody>
      </p:sp>
      <p:sp>
        <p:nvSpPr>
          <p:cNvPr id="4813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ctr">
            <a:normAutofit/>
          </a:bodyPr>
          <a:lstStyle>
            <a:lvl1pPr defTabSz="828013" eaLnBrk="0" hangingPunct="0">
              <a:defRPr>
                <a:solidFill>
                  <a:schemeClr val="tx1"/>
                </a:solidFill>
                <a:latin typeface="Arial" panose="020B0604020202020204" pitchFamily="34" charset="0"/>
                <a:cs typeface="Arial" panose="020B0604020202020204" pitchFamily="34" charset="0"/>
              </a:defRPr>
            </a:lvl1pPr>
            <a:lvl2pPr marL="673930" indent="-259204" defTabSz="828013" eaLnBrk="0" hangingPunct="0">
              <a:defRPr>
                <a:solidFill>
                  <a:schemeClr val="tx1"/>
                </a:solidFill>
                <a:latin typeface="Arial" panose="020B0604020202020204" pitchFamily="34" charset="0"/>
                <a:cs typeface="Arial" panose="020B0604020202020204" pitchFamily="34" charset="0"/>
              </a:defRPr>
            </a:lvl2pPr>
            <a:lvl3pPr marL="1036815" indent="-208804" defTabSz="828013" eaLnBrk="0" hangingPunct="0">
              <a:defRPr>
                <a:solidFill>
                  <a:schemeClr val="tx1"/>
                </a:solidFill>
                <a:latin typeface="Arial" panose="020B0604020202020204" pitchFamily="34" charset="0"/>
                <a:cs typeface="Arial" panose="020B0604020202020204" pitchFamily="34" charset="0"/>
              </a:defRPr>
            </a:lvl3pPr>
            <a:lvl4pPr marL="1451541" indent="-207363" defTabSz="828013" eaLnBrk="0" hangingPunct="0">
              <a:defRPr>
                <a:solidFill>
                  <a:schemeClr val="tx1"/>
                </a:solidFill>
                <a:latin typeface="Arial" panose="020B0604020202020204" pitchFamily="34" charset="0"/>
                <a:cs typeface="Arial" panose="020B0604020202020204" pitchFamily="34" charset="0"/>
              </a:defRPr>
            </a:lvl4pPr>
            <a:lvl5pPr marL="1866268" indent="-207363" defTabSz="828013" eaLnBrk="0" hangingPunct="0">
              <a:defRPr>
                <a:solidFill>
                  <a:schemeClr val="tx1"/>
                </a:solidFill>
                <a:latin typeface="Arial" panose="020B0604020202020204" pitchFamily="34" charset="0"/>
                <a:cs typeface="Arial" panose="020B0604020202020204" pitchFamily="34" charset="0"/>
              </a:defRPr>
            </a:lvl5pPr>
            <a:lvl6pPr marL="2280994"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695720"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10446"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25172" indent="-207363" defTabSz="82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fld id="{5EAA48B7-E4C7-42FE-8473-17E84EFC580B}" type="slidenum">
              <a:rPr lang="en-US" altLang="en-US" sz="127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pPr eaLnBrk="1"/>
              <a:t>53</a:t>
            </a:fld>
            <a:endParaRPr lang="en-US" altLang="en-US" sz="127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507631" y="1971987"/>
            <a:ext cx="8229600" cy="1943355"/>
          </a:xfrm>
          <a:prstGeom prst="rect">
            <a:avLst/>
          </a:prstGeom>
        </p:spPr>
      </p:pic>
    </p:spTree>
    <p:extLst>
      <p:ext uri="{BB962C8B-B14F-4D97-AF65-F5344CB8AC3E}">
        <p14:creationId xmlns:p14="http://schemas.microsoft.com/office/powerpoint/2010/main" val="221511627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5570F-2B10-4205-AE9F-27B6B09B6E83}"/>
              </a:ext>
            </a:extLst>
          </p:cNvPr>
          <p:cNvSpPr>
            <a:spLocks noGrp="1"/>
          </p:cNvSpPr>
          <p:nvPr>
            <p:ph type="sldNum" sz="quarter" idx="12"/>
          </p:nvPr>
        </p:nvSpPr>
        <p:spPr/>
        <p:txBody>
          <a:bodyPr/>
          <a:lstStyle/>
          <a:p>
            <a:fld id="{251D86DF-227A-4678-BE40-5A1FC4F0B36C}" type="slidenum">
              <a:rPr lang="en-US" smtClean="0"/>
              <a:pPr/>
              <a:t>54</a:t>
            </a:fld>
            <a:endParaRPr lang="en-US" dirty="0"/>
          </a:p>
        </p:txBody>
      </p:sp>
      <p:sp>
        <p:nvSpPr>
          <p:cNvPr id="3" name="Content Placeholder 2"/>
          <p:cNvSpPr>
            <a:spLocks noGrp="1"/>
          </p:cNvSpPr>
          <p:nvPr>
            <p:ph sz="quarter" idx="1"/>
          </p:nvPr>
        </p:nvSpPr>
        <p:spPr>
          <a:xfrm>
            <a:off x="304800" y="1676400"/>
            <a:ext cx="8503920" cy="4724400"/>
          </a:xfrm>
        </p:spPr>
        <p:txBody>
          <a:bodyPr>
            <a:normAutofit/>
          </a:bodyPr>
          <a:lstStyle/>
          <a:p>
            <a:pPr marL="514350" indent="-514350">
              <a:buAutoNum type="arabicPeriod"/>
            </a:pPr>
            <a:endParaRPr lang="en-US" dirty="0"/>
          </a:p>
          <a:p>
            <a:pPr marL="0" indent="0" algn="ctr">
              <a:buNone/>
            </a:pPr>
            <a:r>
              <a:rPr lang="en-US" dirty="0"/>
              <a:t>QUESTION:</a:t>
            </a:r>
          </a:p>
          <a:p>
            <a:pPr marL="0" indent="0" algn="ctr">
              <a:buNone/>
            </a:pPr>
            <a:endParaRPr lang="en-US" b="1" dirty="0"/>
          </a:p>
          <a:p>
            <a:pPr marL="0" indent="0" algn="ctr">
              <a:buNone/>
            </a:pPr>
            <a:r>
              <a:rPr lang="en-US" dirty="0"/>
              <a:t>Adam, Jamie, and Brian are the heirs at law of Kevin’s intestate estate. Brian renounces his right to appointment because he has young children and wants to spend any free time he has playing golf.  Who has priority for appointment?</a:t>
            </a:r>
          </a:p>
          <a:p>
            <a:pPr marL="0" indent="0">
              <a:buNone/>
            </a:pPr>
            <a:endParaRPr lang="en-US" dirty="0"/>
          </a:p>
          <a:p>
            <a:pPr marL="0" indent="0">
              <a:buNone/>
            </a:pPr>
            <a:endParaRPr lang="en-US" dirty="0"/>
          </a:p>
          <a:p>
            <a:pPr marL="514350" indent="-514350">
              <a:buAutoNum type="arabicPeriod"/>
            </a:pPr>
            <a:endParaRPr lang="en-US" dirty="0"/>
          </a:p>
          <a:p>
            <a:pPr marL="514350" indent="-514350">
              <a:buAutoNum type="arabicPeriod"/>
            </a:pPr>
            <a:endParaRPr lang="en-US" dirty="0"/>
          </a:p>
          <a:p>
            <a:pPr marL="0" indent="0">
              <a:buNone/>
            </a:pPr>
            <a:endParaRPr lang="en-US" dirty="0"/>
          </a:p>
          <a:p>
            <a:pPr marL="0" indent="0">
              <a:buNone/>
            </a:pPr>
            <a:endParaRPr lang="en-US" dirty="0"/>
          </a:p>
          <a:p>
            <a:pPr marL="0" indent="0">
              <a:buNone/>
            </a:pPr>
            <a:endParaRPr lang="en-US" dirty="0"/>
          </a:p>
          <a:p>
            <a:pPr>
              <a:buNone/>
            </a:pPr>
            <a:endParaRPr lang="en-US" dirty="0"/>
          </a:p>
          <a:p>
            <a:pPr>
              <a:buFont typeface="Wingdings" pitchFamily="2" charset="2"/>
              <a:buChar char="ü"/>
            </a:pPr>
            <a:endParaRPr lang="en-US" dirty="0"/>
          </a:p>
          <a:p>
            <a:pPr>
              <a:buFont typeface="Wingdings" pitchFamily="2" charset="2"/>
              <a:buChar char="ü"/>
            </a:pPr>
            <a:endParaRPr lang="en-US" dirty="0"/>
          </a:p>
        </p:txBody>
      </p:sp>
      <p:sp>
        <p:nvSpPr>
          <p:cNvPr id="5" name="TextBox 4"/>
          <p:cNvSpPr txBox="1"/>
          <p:nvPr/>
        </p:nvSpPr>
        <p:spPr>
          <a:xfrm>
            <a:off x="304800" y="304800"/>
            <a:ext cx="8458200" cy="707886"/>
          </a:xfrm>
          <a:prstGeom prst="rect">
            <a:avLst/>
          </a:prstGeom>
          <a:noFill/>
        </p:spPr>
        <p:txBody>
          <a:bodyPr wrap="square" rtlCol="0">
            <a:spAutoFit/>
          </a:bodyPr>
          <a:lstStyle/>
          <a:p>
            <a:r>
              <a:rPr lang="en-US" sz="4000" dirty="0">
                <a:solidFill>
                  <a:schemeClr val="accent3"/>
                </a:solidFill>
                <a:latin typeface="+mj-lt"/>
              </a:rPr>
              <a:t>Pop Quiz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2875"/>
            <a:ext cx="2651760" cy="1596561"/>
          </a:xfrm>
          <a:prstGeom prst="rect">
            <a:avLst/>
          </a:prstGeom>
        </p:spPr>
      </p:pic>
    </p:spTree>
    <p:extLst>
      <p:ext uri="{BB962C8B-B14F-4D97-AF65-F5344CB8AC3E}">
        <p14:creationId xmlns:p14="http://schemas.microsoft.com/office/powerpoint/2010/main" val="248162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DA6F-3334-6816-DA4D-9EAE7787E608}"/>
              </a:ext>
            </a:extLst>
          </p:cNvPr>
          <p:cNvSpPr>
            <a:spLocks noGrp="1"/>
          </p:cNvSpPr>
          <p:nvPr>
            <p:ph type="title"/>
          </p:nvPr>
        </p:nvSpPr>
        <p:spPr>
          <a:xfrm>
            <a:off x="301752" y="228600"/>
            <a:ext cx="8534400" cy="1143000"/>
          </a:xfrm>
        </p:spPr>
        <p:txBody>
          <a:bodyPr>
            <a:normAutofit fontScale="90000"/>
          </a:bodyPr>
          <a:lstStyle/>
          <a:p>
            <a:pPr algn="l"/>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0F7088E6-95F7-2DD4-FF14-CBC1ACA78D1D}"/>
              </a:ext>
            </a:extLst>
          </p:cNvPr>
          <p:cNvSpPr>
            <a:spLocks noGrp="1"/>
          </p:cNvSpPr>
          <p:nvPr>
            <p:ph type="sldNum" sz="quarter" idx="12"/>
          </p:nvPr>
        </p:nvSpPr>
        <p:spPr/>
        <p:txBody>
          <a:bodyPr/>
          <a:lstStyle/>
          <a:p>
            <a:fld id="{251D86DF-227A-4678-BE40-5A1FC4F0B36C}" type="slidenum">
              <a:rPr lang="en-US" smtClean="0"/>
              <a:pPr/>
              <a:t>55</a:t>
            </a:fld>
            <a:endParaRPr lang="en-US" dirty="0"/>
          </a:p>
        </p:txBody>
      </p:sp>
      <p:sp>
        <p:nvSpPr>
          <p:cNvPr id="4" name="Content Placeholder 3">
            <a:extLst>
              <a:ext uri="{FF2B5EF4-FFF2-40B4-BE49-F238E27FC236}">
                <a16:creationId xmlns:a16="http://schemas.microsoft.com/office/drawing/2014/main" id="{8D1108D4-0F7B-8744-79D6-9ADBF1FAB2DF}"/>
              </a:ext>
            </a:extLst>
          </p:cNvPr>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sz="2400" b="1" dirty="0"/>
              <a:t>Adam and Jamie</a:t>
            </a:r>
          </a:p>
          <a:p>
            <a:pPr marL="0" indent="0" algn="ctr">
              <a:buNone/>
            </a:pPr>
            <a:r>
              <a:rPr lang="en-US" sz="2400" b="1" dirty="0"/>
              <a:t>(Brian renounced = off the priority ladder)</a:t>
            </a:r>
            <a:endParaRPr lang="en-US" dirty="0"/>
          </a:p>
          <a:p>
            <a:pPr marL="0" indent="0" algn="ctr">
              <a:buNone/>
            </a:pPr>
            <a:endParaRPr lang="en-US" dirty="0"/>
          </a:p>
        </p:txBody>
      </p:sp>
      <p:pic>
        <p:nvPicPr>
          <p:cNvPr id="5" name="Picture 4">
            <a:extLst>
              <a:ext uri="{FF2B5EF4-FFF2-40B4-BE49-F238E27FC236}">
                <a16:creationId xmlns:a16="http://schemas.microsoft.com/office/drawing/2014/main" id="{C8BA7759-6A4F-18B5-C73F-4138C1C2D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52400"/>
            <a:ext cx="2651760" cy="1596561"/>
          </a:xfrm>
          <a:prstGeom prst="rect">
            <a:avLst/>
          </a:prstGeom>
        </p:spPr>
      </p:pic>
    </p:spTree>
    <p:extLst>
      <p:ext uri="{BB962C8B-B14F-4D97-AF65-F5344CB8AC3E}">
        <p14:creationId xmlns:p14="http://schemas.microsoft.com/office/powerpoint/2010/main" val="128667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CE8A-B8D6-9FE4-58F2-68C354B815F7}"/>
              </a:ext>
            </a:extLst>
          </p:cNvPr>
          <p:cNvSpPr>
            <a:spLocks noGrp="1"/>
          </p:cNvSpPr>
          <p:nvPr>
            <p:ph type="title"/>
          </p:nvPr>
        </p:nvSpPr>
        <p:spPr>
          <a:xfrm>
            <a:off x="301752" y="228600"/>
            <a:ext cx="8534400" cy="1066800"/>
          </a:xfrm>
        </p:spPr>
        <p:txBody>
          <a:bodyPr>
            <a:normAutofit fontScale="90000"/>
          </a:bodyPr>
          <a:lstStyle/>
          <a:p>
            <a:pPr algn="l"/>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5D077D31-CA1F-6200-7889-63939DEDCD4B}"/>
              </a:ext>
            </a:extLst>
          </p:cNvPr>
          <p:cNvSpPr>
            <a:spLocks noGrp="1"/>
          </p:cNvSpPr>
          <p:nvPr>
            <p:ph type="sldNum" sz="quarter" idx="12"/>
          </p:nvPr>
        </p:nvSpPr>
        <p:spPr/>
        <p:txBody>
          <a:bodyPr/>
          <a:lstStyle/>
          <a:p>
            <a:fld id="{251D86DF-227A-4678-BE40-5A1FC4F0B36C}" type="slidenum">
              <a:rPr lang="en-US" smtClean="0"/>
              <a:pPr/>
              <a:t>56</a:t>
            </a:fld>
            <a:endParaRPr lang="en-US" dirty="0"/>
          </a:p>
        </p:txBody>
      </p:sp>
      <p:sp>
        <p:nvSpPr>
          <p:cNvPr id="4" name="Content Placeholder 3">
            <a:extLst>
              <a:ext uri="{FF2B5EF4-FFF2-40B4-BE49-F238E27FC236}">
                <a16:creationId xmlns:a16="http://schemas.microsoft.com/office/drawing/2014/main" id="{A159FBFE-51AD-A871-361E-42AC2E718709}"/>
              </a:ext>
            </a:extLst>
          </p:cNvPr>
          <p:cNvSpPr>
            <a:spLocks noGrp="1"/>
          </p:cNvSpPr>
          <p:nvPr>
            <p:ph sz="quarter" idx="1"/>
          </p:nvPr>
        </p:nvSpPr>
        <p:spPr/>
        <p:txBody>
          <a:bodyPr>
            <a:normAutofit lnSpcReduction="10000"/>
          </a:bodyPr>
          <a:lstStyle/>
          <a:p>
            <a:pPr marL="0" indent="0" algn="ctr">
              <a:buNone/>
            </a:pPr>
            <a:endParaRPr lang="en-US" dirty="0"/>
          </a:p>
          <a:p>
            <a:pPr marL="0" indent="0" algn="ctr">
              <a:buNone/>
            </a:pPr>
            <a:r>
              <a:rPr lang="en-US" dirty="0"/>
              <a:t>QUESTION:</a:t>
            </a:r>
          </a:p>
          <a:p>
            <a:pPr marL="0" indent="0" algn="ctr">
              <a:buNone/>
            </a:pPr>
            <a:endParaRPr lang="en-US" dirty="0"/>
          </a:p>
          <a:p>
            <a:pPr marL="0" indent="0" algn="ctr">
              <a:buNone/>
            </a:pPr>
            <a:r>
              <a:rPr lang="en-US" dirty="0"/>
              <a:t>Same facts - Adam, Jamie, and Brian are heirs of Kevin’s intestate estate and Brian has renounced.</a:t>
            </a:r>
          </a:p>
          <a:p>
            <a:pPr marL="0" indent="0" algn="ctr">
              <a:buNone/>
            </a:pPr>
            <a:endParaRPr lang="en-US" dirty="0"/>
          </a:p>
          <a:p>
            <a:pPr marL="0" indent="0" algn="ctr">
              <a:buNone/>
            </a:pPr>
            <a:r>
              <a:rPr lang="en-US" dirty="0"/>
              <a:t>Now Jamie also wants to renounce her right to appointment because her calendar is already too full. However, she wants to nominate her best friend Meredith to serve in her place. What must Jamie do? </a:t>
            </a:r>
          </a:p>
          <a:p>
            <a:pPr marL="0" indent="0" algn="ctr">
              <a:buNone/>
            </a:pPr>
            <a:endParaRPr lang="en-US" dirty="0"/>
          </a:p>
        </p:txBody>
      </p:sp>
      <p:pic>
        <p:nvPicPr>
          <p:cNvPr id="5" name="Picture 4">
            <a:extLst>
              <a:ext uri="{FF2B5EF4-FFF2-40B4-BE49-F238E27FC236}">
                <a16:creationId xmlns:a16="http://schemas.microsoft.com/office/drawing/2014/main" id="{53AD1E6E-9864-8732-7770-6B661AB9B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82875"/>
            <a:ext cx="2651760" cy="1596561"/>
          </a:xfrm>
          <a:prstGeom prst="rect">
            <a:avLst/>
          </a:prstGeom>
        </p:spPr>
      </p:pic>
    </p:spTree>
    <p:extLst>
      <p:ext uri="{BB962C8B-B14F-4D97-AF65-F5344CB8AC3E}">
        <p14:creationId xmlns:p14="http://schemas.microsoft.com/office/powerpoint/2010/main" val="65045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8855-7ACC-C1CD-95BF-22073148B7F9}"/>
              </a:ext>
            </a:extLst>
          </p:cNvPr>
          <p:cNvSpPr>
            <a:spLocks noGrp="1"/>
          </p:cNvSpPr>
          <p:nvPr>
            <p:ph type="title"/>
          </p:nvPr>
        </p:nvSpPr>
        <p:spPr>
          <a:xfrm>
            <a:off x="301752" y="228600"/>
            <a:ext cx="8534400" cy="1524000"/>
          </a:xfrm>
        </p:spPr>
        <p:txBody>
          <a:bodyPr>
            <a:noAutofit/>
          </a:bodyPr>
          <a:lstStyle/>
          <a:p>
            <a:pPr algn="l"/>
            <a:r>
              <a:rPr lang="en-US" sz="4000" dirty="0">
                <a:solidFill>
                  <a:schemeClr val="accent3"/>
                </a:solidFill>
                <a:latin typeface="+mj-lt"/>
              </a:rPr>
              <a:t>Pop Quiz Time!</a:t>
            </a:r>
            <a:br>
              <a:rPr lang="en-US" sz="4000" dirty="0">
                <a:solidFill>
                  <a:schemeClr val="accent3"/>
                </a:solidFill>
                <a:latin typeface="+mj-lt"/>
              </a:rPr>
            </a:br>
            <a:endParaRPr lang="en-US" sz="4000" dirty="0"/>
          </a:p>
        </p:txBody>
      </p:sp>
      <p:sp>
        <p:nvSpPr>
          <p:cNvPr id="3" name="Slide Number Placeholder 2">
            <a:extLst>
              <a:ext uri="{FF2B5EF4-FFF2-40B4-BE49-F238E27FC236}">
                <a16:creationId xmlns:a16="http://schemas.microsoft.com/office/drawing/2014/main" id="{2DD0A4D9-F0D9-73D8-EB79-FEA9B001EA4C}"/>
              </a:ext>
            </a:extLst>
          </p:cNvPr>
          <p:cNvSpPr>
            <a:spLocks noGrp="1"/>
          </p:cNvSpPr>
          <p:nvPr>
            <p:ph type="sldNum" sz="quarter" idx="12"/>
          </p:nvPr>
        </p:nvSpPr>
        <p:spPr/>
        <p:txBody>
          <a:bodyPr/>
          <a:lstStyle/>
          <a:p>
            <a:fld id="{251D86DF-227A-4678-BE40-5A1FC4F0B36C}" type="slidenum">
              <a:rPr lang="en-US" smtClean="0"/>
              <a:pPr/>
              <a:t>57</a:t>
            </a:fld>
            <a:endParaRPr lang="en-US" dirty="0"/>
          </a:p>
        </p:txBody>
      </p:sp>
      <p:sp>
        <p:nvSpPr>
          <p:cNvPr id="4" name="Content Placeholder 3">
            <a:extLst>
              <a:ext uri="{FF2B5EF4-FFF2-40B4-BE49-F238E27FC236}">
                <a16:creationId xmlns:a16="http://schemas.microsoft.com/office/drawing/2014/main" id="{78BD6EFE-C9F8-6728-4AD6-5938FB9966D0}"/>
              </a:ext>
            </a:extLst>
          </p:cNvPr>
          <p:cNvSpPr>
            <a:spLocks noGrp="1"/>
          </p:cNvSpPr>
          <p:nvPr>
            <p:ph sz="quarter" idx="1"/>
          </p:nvPr>
        </p:nvSpPr>
        <p:spPr>
          <a:xfrm>
            <a:off x="301752" y="1467697"/>
            <a:ext cx="8503920" cy="4631351"/>
          </a:xfrm>
        </p:spPr>
        <p:txBody>
          <a:bodyPr/>
          <a:lstStyle/>
          <a:p>
            <a:pPr marL="0" indent="0" algn="ctr">
              <a:buNone/>
            </a:pPr>
            <a:endParaRPr lang="en-US" dirty="0"/>
          </a:p>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sz="2400" b="1" dirty="0"/>
              <a:t>Jamie must complete Section II-B of form MPC 455 to renounce the right to serve and nominate her best friend Meredith to serve in her place </a:t>
            </a:r>
            <a:endParaRPr lang="en-US" dirty="0"/>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650B1694-AEA7-6D23-B295-BCFA55517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82875"/>
            <a:ext cx="2651760" cy="1596561"/>
          </a:xfrm>
          <a:prstGeom prst="rect">
            <a:avLst/>
          </a:prstGeom>
        </p:spPr>
      </p:pic>
    </p:spTree>
    <p:extLst>
      <p:ext uri="{BB962C8B-B14F-4D97-AF65-F5344CB8AC3E}">
        <p14:creationId xmlns:p14="http://schemas.microsoft.com/office/powerpoint/2010/main" val="152813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AA3D-C105-BD8C-9D7E-99F5FD0E7240}"/>
              </a:ext>
            </a:extLst>
          </p:cNvPr>
          <p:cNvSpPr>
            <a:spLocks noGrp="1"/>
          </p:cNvSpPr>
          <p:nvPr>
            <p:ph type="title"/>
          </p:nvPr>
        </p:nvSpPr>
        <p:spPr>
          <a:xfrm>
            <a:off x="301752" y="228600"/>
            <a:ext cx="8534400" cy="1066800"/>
          </a:xfrm>
        </p:spPr>
        <p:txBody>
          <a:bodyPr>
            <a:normAutofit fontScale="90000"/>
          </a:bodyPr>
          <a:lstStyle/>
          <a:p>
            <a:pPr algn="l"/>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48F07656-FE91-63F1-F102-6FDD0B21DA28}"/>
              </a:ext>
            </a:extLst>
          </p:cNvPr>
          <p:cNvSpPr>
            <a:spLocks noGrp="1"/>
          </p:cNvSpPr>
          <p:nvPr>
            <p:ph type="sldNum" sz="quarter" idx="12"/>
          </p:nvPr>
        </p:nvSpPr>
        <p:spPr/>
        <p:txBody>
          <a:bodyPr/>
          <a:lstStyle/>
          <a:p>
            <a:fld id="{251D86DF-227A-4678-BE40-5A1FC4F0B36C}" type="slidenum">
              <a:rPr lang="en-US" smtClean="0"/>
              <a:pPr/>
              <a:t>58</a:t>
            </a:fld>
            <a:endParaRPr lang="en-US" dirty="0"/>
          </a:p>
        </p:txBody>
      </p:sp>
      <p:sp>
        <p:nvSpPr>
          <p:cNvPr id="4" name="Content Placeholder 3">
            <a:extLst>
              <a:ext uri="{FF2B5EF4-FFF2-40B4-BE49-F238E27FC236}">
                <a16:creationId xmlns:a16="http://schemas.microsoft.com/office/drawing/2014/main" id="{166C3100-9F22-1345-E7CE-F93C30BDFD35}"/>
              </a:ext>
            </a:extLst>
          </p:cNvPr>
          <p:cNvSpPr>
            <a:spLocks noGrp="1"/>
          </p:cNvSpPr>
          <p:nvPr>
            <p:ph sz="quarter" idx="1"/>
          </p:nvPr>
        </p:nvSpPr>
        <p:spPr/>
        <p:txBody>
          <a:bodyPr>
            <a:normAutofit lnSpcReduction="10000"/>
          </a:bodyPr>
          <a:lstStyle/>
          <a:p>
            <a:pPr marL="0" indent="0" algn="ctr">
              <a:buNone/>
            </a:pPr>
            <a:endParaRPr lang="en-US" dirty="0"/>
          </a:p>
          <a:p>
            <a:pPr marL="0" indent="0" algn="ctr">
              <a:buNone/>
            </a:pPr>
            <a:r>
              <a:rPr lang="en-US" dirty="0"/>
              <a:t>QUESTION:</a:t>
            </a:r>
          </a:p>
          <a:p>
            <a:pPr marL="0" indent="0" algn="ctr">
              <a:buNone/>
            </a:pPr>
            <a:endParaRPr lang="en-US" dirty="0"/>
          </a:p>
          <a:p>
            <a:pPr marL="0" indent="0" algn="ctr">
              <a:buNone/>
            </a:pPr>
            <a:r>
              <a:rPr lang="en-US" dirty="0"/>
              <a:t>Same facts - Adam, Jamie, and Brian are heirs of Kevin’s intestate estate. Brian and Jamie have renounced and Jamie has nominated her best friend Meredith to serve in her place. </a:t>
            </a:r>
          </a:p>
          <a:p>
            <a:pPr marL="0" indent="0" algn="ctr">
              <a:buNone/>
            </a:pPr>
            <a:endParaRPr lang="en-US" dirty="0"/>
          </a:p>
          <a:p>
            <a:pPr marL="0" indent="0" algn="ctr">
              <a:buNone/>
            </a:pPr>
            <a:r>
              <a:rPr lang="en-US" dirty="0"/>
              <a:t>Adam agrees that Meredith can serve with him.  What must Adam do?</a:t>
            </a:r>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619F515B-5DA5-C2DA-E66C-2716C8EDF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82875"/>
            <a:ext cx="2651760" cy="1596561"/>
          </a:xfrm>
          <a:prstGeom prst="rect">
            <a:avLst/>
          </a:prstGeom>
        </p:spPr>
      </p:pic>
    </p:spTree>
    <p:extLst>
      <p:ext uri="{BB962C8B-B14F-4D97-AF65-F5344CB8AC3E}">
        <p14:creationId xmlns:p14="http://schemas.microsoft.com/office/powerpoint/2010/main" val="40079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D916-DD04-D900-7657-FBEB0FC2A2AF}"/>
              </a:ext>
            </a:extLst>
          </p:cNvPr>
          <p:cNvSpPr>
            <a:spLocks noGrp="1"/>
          </p:cNvSpPr>
          <p:nvPr>
            <p:ph type="title"/>
          </p:nvPr>
        </p:nvSpPr>
        <p:spPr>
          <a:xfrm>
            <a:off x="301752" y="228599"/>
            <a:ext cx="8534400" cy="1239097"/>
          </a:xfrm>
        </p:spPr>
        <p:txBody>
          <a:bodyPr>
            <a:normAutofit/>
          </a:bodyPr>
          <a:lstStyle/>
          <a:p>
            <a:pPr algn="l"/>
            <a:r>
              <a:rPr lang="en-US" sz="40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874688DD-AEEC-4703-CCFB-F40E4F2A9EC6}"/>
              </a:ext>
            </a:extLst>
          </p:cNvPr>
          <p:cNvSpPr>
            <a:spLocks noGrp="1"/>
          </p:cNvSpPr>
          <p:nvPr>
            <p:ph type="sldNum" sz="quarter" idx="12"/>
          </p:nvPr>
        </p:nvSpPr>
        <p:spPr/>
        <p:txBody>
          <a:bodyPr/>
          <a:lstStyle/>
          <a:p>
            <a:fld id="{251D86DF-227A-4678-BE40-5A1FC4F0B36C}" type="slidenum">
              <a:rPr lang="en-US" smtClean="0"/>
              <a:pPr/>
              <a:t>59</a:t>
            </a:fld>
            <a:endParaRPr lang="en-US" dirty="0"/>
          </a:p>
        </p:txBody>
      </p:sp>
      <p:sp>
        <p:nvSpPr>
          <p:cNvPr id="4" name="Content Placeholder 3">
            <a:extLst>
              <a:ext uri="{FF2B5EF4-FFF2-40B4-BE49-F238E27FC236}">
                <a16:creationId xmlns:a16="http://schemas.microsoft.com/office/drawing/2014/main" id="{A4607160-3A90-FA37-6825-46A9FA103026}"/>
              </a:ext>
            </a:extLst>
          </p:cNvPr>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sz="2400" b="1" dirty="0"/>
              <a:t>Adam must complete Section II-C of form MPC 455 to assent to Meredith’s nomination to serve with him</a:t>
            </a:r>
            <a:endParaRPr lang="en-US" dirty="0"/>
          </a:p>
          <a:p>
            <a:pPr marL="0" indent="0" algn="ctr">
              <a:buNone/>
            </a:pPr>
            <a:endParaRPr lang="en-US" dirty="0"/>
          </a:p>
        </p:txBody>
      </p:sp>
      <p:pic>
        <p:nvPicPr>
          <p:cNvPr id="5" name="Picture 4">
            <a:extLst>
              <a:ext uri="{FF2B5EF4-FFF2-40B4-BE49-F238E27FC236}">
                <a16:creationId xmlns:a16="http://schemas.microsoft.com/office/drawing/2014/main" id="{04FA3485-02CD-A191-1CEF-44E71C342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82875"/>
            <a:ext cx="2651760" cy="1596561"/>
          </a:xfrm>
          <a:prstGeom prst="rect">
            <a:avLst/>
          </a:prstGeom>
        </p:spPr>
      </p:pic>
    </p:spTree>
    <p:extLst>
      <p:ext uri="{BB962C8B-B14F-4D97-AF65-F5344CB8AC3E}">
        <p14:creationId xmlns:p14="http://schemas.microsoft.com/office/powerpoint/2010/main" val="7816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556279-8441-4E16-ACD3-03CFEC9B1719}"/>
              </a:ext>
            </a:extLst>
          </p:cNvPr>
          <p:cNvSpPr>
            <a:spLocks noGrp="1"/>
          </p:cNvSpPr>
          <p:nvPr>
            <p:ph type="sldNum" sz="quarter" idx="12"/>
          </p:nvPr>
        </p:nvSpPr>
        <p:spPr/>
        <p:txBody>
          <a:bodyPr/>
          <a:lstStyle/>
          <a:p>
            <a:fld id="{251D86DF-227A-4678-BE40-5A1FC4F0B36C}" type="slidenum">
              <a:rPr lang="en-US" smtClean="0"/>
              <a:pPr/>
              <a:t>6</a:t>
            </a:fld>
            <a:endParaRPr lang="en-US" dirty="0"/>
          </a:p>
        </p:txBody>
      </p:sp>
      <p:sp>
        <p:nvSpPr>
          <p:cNvPr id="5" name="Content Placeholder 4"/>
          <p:cNvSpPr>
            <a:spLocks noGrp="1"/>
          </p:cNvSpPr>
          <p:nvPr>
            <p:ph sz="quarter" idx="1"/>
          </p:nvPr>
        </p:nvSpPr>
        <p:spPr>
          <a:xfrm>
            <a:off x="457200" y="1752600"/>
            <a:ext cx="7924800" cy="4114800"/>
          </a:xfrm>
        </p:spPr>
        <p:txBody>
          <a:bodyPr>
            <a:normAutofit fontScale="40000" lnSpcReduction="20000"/>
          </a:bodyPr>
          <a:lstStyle/>
          <a:p>
            <a:pPr marL="0" indent="0">
              <a:buNone/>
            </a:pPr>
            <a:endParaRPr lang="en-US" sz="4000" dirty="0"/>
          </a:p>
          <a:p>
            <a:pPr marL="0" indent="0">
              <a:buNone/>
            </a:pPr>
            <a:r>
              <a:rPr lang="en-US" sz="4000" dirty="0"/>
              <a:t>It is critical to correctly identify the Decedent’s heirs at law under the MUPC for various reasons:</a:t>
            </a:r>
          </a:p>
          <a:p>
            <a:pPr marL="0" indent="0">
              <a:buNone/>
            </a:pPr>
            <a:endParaRPr lang="en-US" sz="4000" dirty="0"/>
          </a:p>
          <a:p>
            <a:pPr marL="742950" indent="-742950">
              <a:buFont typeface="+mj-lt"/>
              <a:buAutoNum type="arabicPeriod"/>
            </a:pPr>
            <a:r>
              <a:rPr lang="en-US" sz="4000" b="1" dirty="0"/>
              <a:t>NOTICE</a:t>
            </a:r>
            <a:r>
              <a:rPr lang="en-US" sz="4000" dirty="0"/>
              <a:t>:  Heirs at law must be notified in both informal and formal proceedings to open an estate.</a:t>
            </a:r>
          </a:p>
          <a:p>
            <a:pPr marL="742950" indent="-742950">
              <a:buFont typeface="+mj-lt"/>
              <a:buAutoNum type="arabicPeriod"/>
            </a:pPr>
            <a:endParaRPr lang="en-US" sz="4000" dirty="0"/>
          </a:p>
          <a:p>
            <a:pPr marL="742950" indent="-742950">
              <a:buFont typeface="+mj-lt"/>
              <a:buAutoNum type="arabicPeriod"/>
            </a:pPr>
            <a:r>
              <a:rPr lang="en-US" sz="4000" b="1" dirty="0"/>
              <a:t>PRIORITY FOR APPOINTMENT AS PR</a:t>
            </a:r>
            <a:r>
              <a:rPr lang="en-US" sz="4000" dirty="0"/>
              <a:t>:  Heirs at law have priority for appointment in intestate estates and </a:t>
            </a:r>
            <a:r>
              <a:rPr lang="en-US" sz="4000" i="1" u="sng" dirty="0"/>
              <a:t>may</a:t>
            </a:r>
            <a:r>
              <a:rPr lang="en-US" sz="4000" dirty="0"/>
              <a:t> also have priority for appointment in testate estates.</a:t>
            </a:r>
          </a:p>
          <a:p>
            <a:pPr marL="742950" indent="-742950">
              <a:buFont typeface="+mj-lt"/>
              <a:buAutoNum type="arabicPeriod"/>
            </a:pPr>
            <a:endParaRPr lang="en-US" sz="4000" dirty="0"/>
          </a:p>
          <a:p>
            <a:pPr marL="742950" indent="-742950">
              <a:buFont typeface="+mj-lt"/>
              <a:buAutoNum type="arabicPeriod"/>
            </a:pPr>
            <a:r>
              <a:rPr lang="en-US" sz="4000" b="1" dirty="0"/>
              <a:t>LEGAL STANDING</a:t>
            </a:r>
            <a:r>
              <a:rPr lang="en-US" sz="4000" dirty="0"/>
              <a:t>:  Heirs at law have legal standing to challenge the probate of any will.</a:t>
            </a:r>
          </a:p>
          <a:p>
            <a:pPr marL="742950" indent="-742950">
              <a:buFont typeface="+mj-lt"/>
              <a:buAutoNum type="arabicPeriod"/>
            </a:pPr>
            <a:endParaRPr lang="en-US" sz="4000" dirty="0"/>
          </a:p>
          <a:p>
            <a:pPr marL="742950" indent="-742950">
              <a:buFont typeface="+mj-lt"/>
              <a:buAutoNum type="arabicPeriod"/>
            </a:pPr>
            <a:r>
              <a:rPr lang="en-US" sz="4000" b="1" dirty="0"/>
              <a:t>PROPER ADJUDICATION</a:t>
            </a:r>
            <a:r>
              <a:rPr lang="en-US" sz="4000" dirty="0"/>
              <a:t>:  Heirs at law are judicially determined in </a:t>
            </a:r>
            <a:r>
              <a:rPr lang="en-US" sz="4000" u="sng" dirty="0"/>
              <a:t>formal</a:t>
            </a:r>
            <a:r>
              <a:rPr lang="en-US" sz="4000" dirty="0"/>
              <a:t> proceedings to open an estate.  </a:t>
            </a:r>
            <a:endParaRPr lang="en-US" sz="4000" b="1" u="sng" dirty="0">
              <a:latin typeface="Georgia" pitchFamily="18" charset="0"/>
            </a:endParaRPr>
          </a:p>
          <a:p>
            <a:pPr marL="0" indent="0">
              <a:buNone/>
            </a:pPr>
            <a:endParaRPr lang="en-US" sz="4000" b="1" u="sng" dirty="0">
              <a:latin typeface="Georgia" pitchFamily="18" charset="0"/>
            </a:endParaRPr>
          </a:p>
          <a:p>
            <a:pPr lvl="1">
              <a:buFont typeface="Wingdings" pitchFamily="2" charset="2"/>
              <a:buChar char="q"/>
            </a:pPr>
            <a:endParaRPr lang="en-US" sz="4000" b="1" u="sng" dirty="0">
              <a:solidFill>
                <a:schemeClr val="tx1"/>
              </a:solidFill>
              <a:latin typeface="Georgia" pitchFamily="18" charset="0"/>
            </a:endParaRPr>
          </a:p>
          <a:p>
            <a:pPr algn="ctr">
              <a:buNone/>
            </a:pPr>
            <a:endParaRPr lang="en-US" sz="4400" b="1" dirty="0">
              <a:latin typeface="Book Antiqua" pitchFamily="18" charset="0"/>
            </a:endParaRPr>
          </a:p>
        </p:txBody>
      </p:sp>
      <p:sp>
        <p:nvSpPr>
          <p:cNvPr id="3" name="Rectangle 2"/>
          <p:cNvSpPr/>
          <p:nvPr/>
        </p:nvSpPr>
        <p:spPr>
          <a:xfrm>
            <a:off x="152400" y="304800"/>
            <a:ext cx="8534400" cy="954107"/>
          </a:xfrm>
          <a:prstGeom prst="rect">
            <a:avLst/>
          </a:prstGeom>
        </p:spPr>
        <p:txBody>
          <a:bodyPr wrap="square">
            <a:spAutoFit/>
          </a:bodyPr>
          <a:lstStyle/>
          <a:p>
            <a:r>
              <a:rPr lang="en-US" sz="2800" dirty="0">
                <a:solidFill>
                  <a:srgbClr val="8CADAE"/>
                </a:solidFill>
              </a:rPr>
              <a:t>Identifying Heirs at Law</a:t>
            </a:r>
          </a:p>
          <a:p>
            <a:r>
              <a:rPr lang="en-US" sz="2800" dirty="0">
                <a:solidFill>
                  <a:srgbClr val="8CADAE"/>
                </a:solidFill>
              </a:rPr>
              <a:t>MUPC at § 2-101, et seq. </a:t>
            </a:r>
          </a:p>
        </p:txBody>
      </p:sp>
    </p:spTree>
    <p:extLst>
      <p:ext uri="{BB962C8B-B14F-4D97-AF65-F5344CB8AC3E}">
        <p14:creationId xmlns:p14="http://schemas.microsoft.com/office/powerpoint/2010/main" val="4288763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chemeClr val="accent3"/>
                </a:solidFill>
              </a:rPr>
              <a:t>TIME LIMITS FOR FILING</a:t>
            </a:r>
          </a:p>
        </p:txBody>
      </p:sp>
      <p:sp>
        <p:nvSpPr>
          <p:cNvPr id="4" name="Slide Number Placeholder 3">
            <a:extLst>
              <a:ext uri="{FF2B5EF4-FFF2-40B4-BE49-F238E27FC236}">
                <a16:creationId xmlns:a16="http://schemas.microsoft.com/office/drawing/2014/main" id="{5C6E34AE-F686-499C-B0F6-D65C333BF94F}"/>
              </a:ext>
            </a:extLst>
          </p:cNvPr>
          <p:cNvSpPr>
            <a:spLocks noGrp="1"/>
          </p:cNvSpPr>
          <p:nvPr>
            <p:ph type="sldNum" sz="quarter" idx="12"/>
          </p:nvPr>
        </p:nvSpPr>
        <p:spPr/>
        <p:txBody>
          <a:bodyPr/>
          <a:lstStyle/>
          <a:p>
            <a:fld id="{251D86DF-227A-4678-BE40-5A1FC4F0B36C}" type="slidenum">
              <a:rPr lang="en-US" smtClean="0"/>
              <a:pPr/>
              <a:t>60</a:t>
            </a:fld>
            <a:endParaRPr lang="en-US" dirty="0"/>
          </a:p>
        </p:txBody>
      </p:sp>
      <p:pic>
        <p:nvPicPr>
          <p:cNvPr id="5" name="Picture 6" descr="Civil Law Cases - An Overview on Time Limits for Californians - Law Freq  Legal Services">
            <a:extLst>
              <a:ext uri="{FF2B5EF4-FFF2-40B4-BE49-F238E27FC236}">
                <a16:creationId xmlns:a16="http://schemas.microsoft.com/office/drawing/2014/main" id="{8331A146-3FE4-829C-491B-39A001172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702" y="2971800"/>
            <a:ext cx="1714500" cy="1714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09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15099-81B0-4E2B-8730-BB0F0D99A615}"/>
              </a:ext>
            </a:extLst>
          </p:cNvPr>
          <p:cNvSpPr>
            <a:spLocks noGrp="1"/>
          </p:cNvSpPr>
          <p:nvPr>
            <p:ph type="sldNum" sz="quarter" idx="12"/>
          </p:nvPr>
        </p:nvSpPr>
        <p:spPr/>
        <p:txBody>
          <a:bodyPr/>
          <a:lstStyle/>
          <a:p>
            <a:fld id="{251D86DF-227A-4678-BE40-5A1FC4F0B36C}" type="slidenum">
              <a:rPr lang="en-US" smtClean="0"/>
              <a:pPr/>
              <a:t>61</a:t>
            </a:fld>
            <a:endParaRPr lang="en-US" dirty="0"/>
          </a:p>
        </p:txBody>
      </p:sp>
      <p:sp>
        <p:nvSpPr>
          <p:cNvPr id="5" name="Content Placeholder 4"/>
          <p:cNvSpPr>
            <a:spLocks noGrp="1"/>
          </p:cNvSpPr>
          <p:nvPr>
            <p:ph sz="quarter" idx="1"/>
          </p:nvPr>
        </p:nvSpPr>
        <p:spPr>
          <a:xfrm>
            <a:off x="533400" y="1295400"/>
            <a:ext cx="62484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12" name="TextBox 11"/>
          <p:cNvSpPr txBox="1"/>
          <p:nvPr/>
        </p:nvSpPr>
        <p:spPr>
          <a:xfrm>
            <a:off x="457200" y="228601"/>
            <a:ext cx="8229600" cy="1077218"/>
          </a:xfrm>
          <a:prstGeom prst="rect">
            <a:avLst/>
          </a:prstGeom>
          <a:noFill/>
        </p:spPr>
        <p:txBody>
          <a:bodyPr wrap="square" rtlCol="0">
            <a:spAutoFit/>
          </a:bodyPr>
          <a:lstStyle/>
          <a:p>
            <a:pPr lvl="0"/>
            <a:endParaRPr lang="en-US" sz="2000" dirty="0">
              <a:solidFill>
                <a:schemeClr val="accent5"/>
              </a:solidFill>
            </a:endParaRPr>
          </a:p>
          <a:p>
            <a:endParaRPr lang="en-US" sz="4400" b="1" dirty="0">
              <a:solidFill>
                <a:schemeClr val="accent5">
                  <a:lumMod val="75000"/>
                </a:schemeClr>
              </a:solidFill>
              <a:latin typeface="AvantGarde Bk BT" pitchFamily="34" charset="0"/>
            </a:endParaRPr>
          </a:p>
        </p:txBody>
      </p:sp>
      <p:sp>
        <p:nvSpPr>
          <p:cNvPr id="6" name="TextBox 5"/>
          <p:cNvSpPr txBox="1"/>
          <p:nvPr/>
        </p:nvSpPr>
        <p:spPr>
          <a:xfrm>
            <a:off x="609600" y="1219200"/>
            <a:ext cx="7772400" cy="480131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9701" name="Rectangle 5"/>
          <p:cNvSpPr>
            <a:spLocks noChangeArrowheads="1"/>
          </p:cNvSpPr>
          <p:nvPr/>
        </p:nvSpPr>
        <p:spPr bwMode="auto">
          <a:xfrm>
            <a:off x="228600" y="1295401"/>
            <a:ext cx="86106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000" dirty="0"/>
          </a:p>
          <a:p>
            <a:r>
              <a:rPr lang="en-US" sz="2000" dirty="0"/>
              <a:t> </a:t>
            </a:r>
            <a:r>
              <a:rPr lang="en-US" sz="2400" dirty="0">
                <a:latin typeface="Georgia" pitchFamily="18" charset="0"/>
              </a:rPr>
              <a:t>The general rule is that testacy and appointment proceedings must be commenced (i.e. “filed”) </a:t>
            </a:r>
            <a:r>
              <a:rPr lang="en-US" sz="2400" u="sng" dirty="0">
                <a:solidFill>
                  <a:srgbClr val="FF0000"/>
                </a:solidFill>
                <a:latin typeface="Georgia" pitchFamily="18" charset="0"/>
              </a:rPr>
              <a:t>within 3 years</a:t>
            </a:r>
            <a:r>
              <a:rPr lang="en-US" sz="2400" dirty="0">
                <a:solidFill>
                  <a:srgbClr val="FF0000"/>
                </a:solidFill>
                <a:latin typeface="Georgia" pitchFamily="18" charset="0"/>
              </a:rPr>
              <a:t> </a:t>
            </a:r>
            <a:r>
              <a:rPr lang="en-US" sz="2400" dirty="0">
                <a:latin typeface="Georgia" pitchFamily="18" charset="0"/>
              </a:rPr>
              <a:t>of a decedent’s death.   </a:t>
            </a:r>
            <a:endParaRPr lang="en-US" sz="2000" dirty="0">
              <a:latin typeface="Georgia" pitchFamily="18" charset="0"/>
            </a:endParaRPr>
          </a:p>
          <a:p>
            <a:endParaRPr lang="en-US" sz="2400" dirty="0">
              <a:latin typeface="Georgia" pitchFamily="18" charset="0"/>
            </a:endParaRPr>
          </a:p>
          <a:p>
            <a:r>
              <a:rPr lang="en-US" sz="2400" dirty="0">
                <a:latin typeface="Georgia" pitchFamily="18" charset="0"/>
              </a:rPr>
              <a:t>This time limit does </a:t>
            </a:r>
            <a:r>
              <a:rPr lang="en-US" sz="2400" u="sng" dirty="0">
                <a:latin typeface="Georgia" pitchFamily="18" charset="0"/>
              </a:rPr>
              <a:t>not</a:t>
            </a:r>
            <a:r>
              <a:rPr lang="en-US" sz="2400" dirty="0">
                <a:latin typeface="Georgia" pitchFamily="18" charset="0"/>
              </a:rPr>
              <a:t> apply to bar the following proceedings, which may be filed </a:t>
            </a:r>
            <a:r>
              <a:rPr lang="en-US" sz="2400" u="sng" dirty="0">
                <a:latin typeface="Georgia" pitchFamily="18" charset="0"/>
              </a:rPr>
              <a:t>at any time</a:t>
            </a:r>
            <a:r>
              <a:rPr lang="en-US" sz="2400" dirty="0">
                <a:latin typeface="Georgia" pitchFamily="18" charset="0"/>
              </a:rPr>
              <a:t>:</a:t>
            </a:r>
          </a:p>
          <a:p>
            <a:endParaRPr lang="en-US" sz="2400" dirty="0">
              <a:latin typeface="Georgia" pitchFamily="18" charset="0"/>
            </a:endParaRPr>
          </a:p>
          <a:p>
            <a:pPr lvl="4">
              <a:buClr>
                <a:schemeClr val="accent1"/>
              </a:buClr>
              <a:buFont typeface="Arial" pitchFamily="34" charset="0"/>
              <a:buChar char="•"/>
            </a:pPr>
            <a:r>
              <a:rPr lang="en-US" sz="2400" dirty="0">
                <a:latin typeface="Georgia" pitchFamily="18" charset="0"/>
              </a:rPr>
              <a:t>Voluntary Administrations</a:t>
            </a:r>
          </a:p>
          <a:p>
            <a:pPr lvl="4">
              <a:buClr>
                <a:schemeClr val="accent1"/>
              </a:buClr>
              <a:buFont typeface="Arial" pitchFamily="34" charset="0"/>
              <a:buChar char="•"/>
            </a:pPr>
            <a:r>
              <a:rPr lang="en-US" sz="2400" dirty="0">
                <a:latin typeface="Georgia" pitchFamily="18" charset="0"/>
              </a:rPr>
              <a:t>Actions to Construe a Probat</a:t>
            </a:r>
            <a:r>
              <a:rPr lang="en-US" sz="2400" u="sng" dirty="0">
                <a:latin typeface="Georgia" pitchFamily="18" charset="0"/>
              </a:rPr>
              <a:t>ed</a:t>
            </a:r>
            <a:r>
              <a:rPr lang="en-US" sz="2400" dirty="0">
                <a:latin typeface="Georgia" pitchFamily="18" charset="0"/>
              </a:rPr>
              <a:t> Will</a:t>
            </a:r>
          </a:p>
          <a:p>
            <a:pPr lvl="4">
              <a:buClr>
                <a:schemeClr val="accent1"/>
              </a:buClr>
              <a:buFont typeface="Arial" pitchFamily="34" charset="0"/>
              <a:buChar char="•"/>
            </a:pPr>
            <a:r>
              <a:rPr lang="en-US" sz="2400" dirty="0">
                <a:latin typeface="Georgia" pitchFamily="18" charset="0"/>
              </a:rPr>
              <a:t>Actions to Determine Heirs</a:t>
            </a:r>
          </a:p>
          <a:p>
            <a:pPr lvl="4">
              <a:buClr>
                <a:schemeClr val="accent1"/>
              </a:buClr>
              <a:buFont typeface="Arial" pitchFamily="34" charset="0"/>
              <a:buChar char="•"/>
            </a:pPr>
            <a:r>
              <a:rPr lang="en-US" sz="2400" dirty="0">
                <a:latin typeface="Georgia" pitchFamily="18" charset="0"/>
              </a:rPr>
              <a:t>Actions by Foreign Fiduciaries</a:t>
            </a:r>
          </a:p>
          <a:p>
            <a:pPr lvl="4">
              <a:buClr>
                <a:schemeClr val="accent1"/>
              </a:buClr>
              <a:buFont typeface="Arial" pitchFamily="34" charset="0"/>
              <a:buChar char="•"/>
            </a:pPr>
            <a:r>
              <a:rPr lang="en-US" sz="2400" dirty="0">
                <a:latin typeface="Georgia" pitchFamily="18" charset="0"/>
              </a:rPr>
              <a:t>Actions to Appoint a Successor PR</a:t>
            </a:r>
          </a:p>
          <a:p>
            <a:endParaRPr lang="en-US" sz="2400" b="1" dirty="0">
              <a:solidFill>
                <a:schemeClr val="accent3">
                  <a:lumMod val="50000"/>
                </a:schemeClr>
              </a:solidFill>
              <a:latin typeface="AvantGarde Md BT" pitchFamily="34" charset="0"/>
            </a:endParaRPr>
          </a:p>
          <a:p>
            <a:endParaRPr lang="en-US" sz="2000" dirty="0">
              <a:solidFill>
                <a:schemeClr val="accent3">
                  <a:lumMod val="50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tab pos="520700" algn="l"/>
              </a:tabLst>
            </a:pPr>
            <a:endParaRPr kumimoji="0" lang="en-US" sz="2400" b="0" i="0" u="none" strike="noStrike" cap="none" normalizeH="0" baseline="0" dirty="0">
              <a:ln>
                <a:noFill/>
              </a:ln>
              <a:solidFill>
                <a:schemeClr val="accent5">
                  <a:lumMod val="50000"/>
                </a:schemeClr>
              </a:solidFill>
              <a:effectLst/>
              <a:latin typeface="AvantGarde Md BT" pitchFamily="34" charset="0"/>
              <a:cs typeface="Arial" pitchFamily="34" charset="0"/>
            </a:endParaRPr>
          </a:p>
        </p:txBody>
      </p:sp>
      <p:sp>
        <p:nvSpPr>
          <p:cNvPr id="47105" name="Rectangle 1"/>
          <p:cNvSpPr>
            <a:spLocks noChangeArrowheads="1"/>
          </p:cNvSpPr>
          <p:nvPr/>
        </p:nvSpPr>
        <p:spPr bwMode="auto">
          <a:xfrm>
            <a:off x="152400" y="351711"/>
            <a:ext cx="8763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14300" algn="l"/>
              </a:tabLst>
            </a:pPr>
            <a:r>
              <a:rPr lang="en-US" sz="2400" b="1" dirty="0">
                <a:solidFill>
                  <a:schemeClr val="bg2">
                    <a:lumMod val="50000"/>
                  </a:schemeClr>
                </a:solidFill>
                <a:latin typeface="+mj-lt"/>
              </a:rPr>
              <a:t>TIME LIMITS FOR FILING UNDER THE MUPC</a:t>
            </a:r>
          </a:p>
          <a:p>
            <a:pPr fontAlgn="base">
              <a:spcBef>
                <a:spcPct val="0"/>
              </a:spcBef>
              <a:spcAft>
                <a:spcPct val="0"/>
              </a:spcAft>
              <a:tabLst>
                <a:tab pos="114300" algn="l"/>
              </a:tabLst>
            </a:pPr>
            <a:r>
              <a:rPr lang="en-US" sz="2400" b="1" dirty="0">
                <a:solidFill>
                  <a:schemeClr val="bg2">
                    <a:lumMod val="50000"/>
                  </a:schemeClr>
                </a:solidFill>
                <a:latin typeface="+mj-lt"/>
              </a:rPr>
              <a:t>MUPC at § 3-108, as amended</a:t>
            </a:r>
          </a:p>
          <a:p>
            <a:pPr marL="0" marR="0" lvl="0" indent="0" algn="l" defTabSz="914400" rtl="0" eaLnBrk="1" fontAlgn="base" latinLnBrk="0" hangingPunct="1">
              <a:lnSpc>
                <a:spcPct val="100000"/>
              </a:lnSpc>
              <a:spcBef>
                <a:spcPct val="0"/>
              </a:spcBef>
              <a:spcAft>
                <a:spcPct val="0"/>
              </a:spcAft>
              <a:buClrTx/>
              <a:buSzTx/>
              <a:tabLst>
                <a:tab pos="114300" algn="l"/>
              </a:tabLst>
            </a:pPr>
            <a:endParaRPr kumimoji="0" lang="en-US" sz="2000" b="0" i="0" u="none" strike="noStrike" cap="none" normalizeH="0" baseline="0" dirty="0">
              <a:ln>
                <a:noFill/>
              </a:ln>
              <a:solidFill>
                <a:schemeClr val="accent5"/>
              </a:solidFill>
              <a:effectLst/>
              <a:latin typeface="Arial" pitchFamily="34" charset="0"/>
              <a:cs typeface="Arial" pitchFamily="34" charset="0"/>
            </a:endParaRPr>
          </a:p>
        </p:txBody>
      </p:sp>
    </p:spTree>
    <p:extLst>
      <p:ext uri="{BB962C8B-B14F-4D97-AF65-F5344CB8AC3E}">
        <p14:creationId xmlns:p14="http://schemas.microsoft.com/office/powerpoint/2010/main" val="920077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C77D39-4AD6-4BCD-9E7F-E968C338C128}"/>
              </a:ext>
            </a:extLst>
          </p:cNvPr>
          <p:cNvSpPr>
            <a:spLocks noGrp="1"/>
          </p:cNvSpPr>
          <p:nvPr>
            <p:ph type="sldNum" sz="quarter" idx="12"/>
          </p:nvPr>
        </p:nvSpPr>
        <p:spPr/>
        <p:txBody>
          <a:bodyPr/>
          <a:lstStyle/>
          <a:p>
            <a:fld id="{251D86DF-227A-4678-BE40-5A1FC4F0B36C}" type="slidenum">
              <a:rPr lang="en-US" smtClean="0"/>
              <a:pPr/>
              <a:t>62</a:t>
            </a:fld>
            <a:endParaRPr lang="en-US" dirty="0"/>
          </a:p>
        </p:txBody>
      </p:sp>
      <p:sp>
        <p:nvSpPr>
          <p:cNvPr id="5" name="Content Placeholder 4"/>
          <p:cNvSpPr>
            <a:spLocks noGrp="1"/>
          </p:cNvSpPr>
          <p:nvPr>
            <p:ph sz="quarter" idx="1"/>
          </p:nvPr>
        </p:nvSpPr>
        <p:spPr>
          <a:xfrm>
            <a:off x="533400" y="1295400"/>
            <a:ext cx="62484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12" name="TextBox 11"/>
          <p:cNvSpPr txBox="1"/>
          <p:nvPr/>
        </p:nvSpPr>
        <p:spPr>
          <a:xfrm>
            <a:off x="457200" y="228601"/>
            <a:ext cx="8229600" cy="1077218"/>
          </a:xfrm>
          <a:prstGeom prst="rect">
            <a:avLst/>
          </a:prstGeom>
          <a:noFill/>
        </p:spPr>
        <p:txBody>
          <a:bodyPr wrap="square" rtlCol="0">
            <a:spAutoFit/>
          </a:bodyPr>
          <a:lstStyle/>
          <a:p>
            <a:pPr lvl="0"/>
            <a:endParaRPr lang="en-US" sz="2000" dirty="0">
              <a:solidFill>
                <a:schemeClr val="accent5"/>
              </a:solidFill>
            </a:endParaRPr>
          </a:p>
          <a:p>
            <a:endParaRPr lang="en-US" sz="4400" b="1" dirty="0">
              <a:solidFill>
                <a:schemeClr val="accent5">
                  <a:lumMod val="75000"/>
                </a:schemeClr>
              </a:solidFill>
              <a:latin typeface="AvantGarde Bk BT" pitchFamily="34" charset="0"/>
            </a:endParaRPr>
          </a:p>
        </p:txBody>
      </p:sp>
      <p:sp>
        <p:nvSpPr>
          <p:cNvPr id="6" name="TextBox 5"/>
          <p:cNvSpPr txBox="1"/>
          <p:nvPr/>
        </p:nvSpPr>
        <p:spPr>
          <a:xfrm>
            <a:off x="609600" y="1219200"/>
            <a:ext cx="7772400" cy="480131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9701" name="Rectangle 5"/>
          <p:cNvSpPr>
            <a:spLocks noChangeArrowheads="1"/>
          </p:cNvSpPr>
          <p:nvPr/>
        </p:nvSpPr>
        <p:spPr bwMode="auto">
          <a:xfrm>
            <a:off x="266700" y="1136929"/>
            <a:ext cx="861060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000" dirty="0"/>
          </a:p>
          <a:p>
            <a:endParaRPr lang="en-US" sz="2000" dirty="0">
              <a:latin typeface="Georgia" pitchFamily="18" charset="0"/>
            </a:endParaRPr>
          </a:p>
          <a:p>
            <a:r>
              <a:rPr lang="en-US" sz="3200" dirty="0">
                <a:latin typeface="Georgia" pitchFamily="18" charset="0"/>
              </a:rPr>
              <a:t>This time limit does </a:t>
            </a:r>
            <a:r>
              <a:rPr lang="en-US" sz="3200" u="sng" dirty="0">
                <a:latin typeface="Georgia" pitchFamily="18" charset="0"/>
              </a:rPr>
              <a:t>not</a:t>
            </a:r>
            <a:r>
              <a:rPr lang="en-US" sz="3200" dirty="0">
                <a:latin typeface="Georgia" pitchFamily="18" charset="0"/>
              </a:rPr>
              <a:t> apply to Pre- MUPC Deaths.</a:t>
            </a:r>
          </a:p>
          <a:p>
            <a:r>
              <a:rPr lang="en-US" sz="3200" dirty="0">
                <a:latin typeface="Georgia" pitchFamily="18" charset="0"/>
              </a:rPr>
              <a:t> </a:t>
            </a:r>
          </a:p>
          <a:p>
            <a:r>
              <a:rPr lang="en-US" sz="3200" dirty="0">
                <a:latin typeface="Georgia" pitchFamily="18" charset="0"/>
              </a:rPr>
              <a:t>Prior law controls (50 year time limit.  See </a:t>
            </a:r>
          </a:p>
          <a:p>
            <a:r>
              <a:rPr lang="en-US" sz="3200" dirty="0">
                <a:latin typeface="Georgia" pitchFamily="18" charset="0"/>
              </a:rPr>
              <a:t>G. L. c. 193, § 4)</a:t>
            </a:r>
          </a:p>
          <a:p>
            <a:endParaRPr lang="en-US" sz="2400" b="1" dirty="0">
              <a:solidFill>
                <a:schemeClr val="accent3">
                  <a:lumMod val="50000"/>
                </a:schemeClr>
              </a:solidFill>
              <a:latin typeface="AvantGarde Md BT" pitchFamily="34" charset="0"/>
            </a:endParaRPr>
          </a:p>
          <a:p>
            <a:endParaRPr lang="en-US" sz="2000" dirty="0">
              <a:solidFill>
                <a:schemeClr val="accent3">
                  <a:lumMod val="50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tab pos="520700" algn="l"/>
              </a:tabLst>
            </a:pPr>
            <a:endParaRPr kumimoji="0" lang="en-US" sz="2400" b="0" i="0" u="none" strike="noStrike" cap="none" normalizeH="0" baseline="0" dirty="0">
              <a:ln>
                <a:noFill/>
              </a:ln>
              <a:solidFill>
                <a:schemeClr val="accent5">
                  <a:lumMod val="50000"/>
                </a:schemeClr>
              </a:solidFill>
              <a:effectLst/>
              <a:latin typeface="AvantGarde Md BT" pitchFamily="34" charset="0"/>
              <a:cs typeface="Arial" pitchFamily="34" charset="0"/>
            </a:endParaRPr>
          </a:p>
        </p:txBody>
      </p:sp>
      <p:sp>
        <p:nvSpPr>
          <p:cNvPr id="7" name="Rectangle 1"/>
          <p:cNvSpPr>
            <a:spLocks noChangeArrowheads="1"/>
          </p:cNvSpPr>
          <p:nvPr/>
        </p:nvSpPr>
        <p:spPr bwMode="auto">
          <a:xfrm>
            <a:off x="152400" y="351711"/>
            <a:ext cx="8763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14300" algn="l"/>
              </a:tabLst>
            </a:pPr>
            <a:r>
              <a:rPr lang="en-US" sz="2400" b="1" dirty="0">
                <a:solidFill>
                  <a:schemeClr val="bg2">
                    <a:lumMod val="50000"/>
                  </a:schemeClr>
                </a:solidFill>
                <a:latin typeface="+mj-lt"/>
              </a:rPr>
              <a:t>TIME LIMITS FOR FILING UNDER THE MUPC</a:t>
            </a:r>
          </a:p>
          <a:p>
            <a:pPr fontAlgn="base">
              <a:spcBef>
                <a:spcPct val="0"/>
              </a:spcBef>
              <a:spcAft>
                <a:spcPct val="0"/>
              </a:spcAft>
              <a:tabLst>
                <a:tab pos="114300" algn="l"/>
              </a:tabLst>
            </a:pPr>
            <a:r>
              <a:rPr lang="en-US" sz="2400" b="1" dirty="0">
                <a:solidFill>
                  <a:schemeClr val="bg2">
                    <a:lumMod val="50000"/>
                  </a:schemeClr>
                </a:solidFill>
                <a:latin typeface="+mj-lt"/>
              </a:rPr>
              <a:t>MUPC at § 3-108, as amended</a:t>
            </a:r>
          </a:p>
          <a:p>
            <a:pPr marL="0" marR="0" lvl="0" indent="0" algn="l" defTabSz="914400" rtl="0" eaLnBrk="1" fontAlgn="base" latinLnBrk="0" hangingPunct="1">
              <a:lnSpc>
                <a:spcPct val="100000"/>
              </a:lnSpc>
              <a:spcBef>
                <a:spcPct val="0"/>
              </a:spcBef>
              <a:spcAft>
                <a:spcPct val="0"/>
              </a:spcAft>
              <a:buClrTx/>
              <a:buSzTx/>
              <a:tabLst>
                <a:tab pos="114300" algn="l"/>
              </a:tabLst>
            </a:pPr>
            <a:endParaRPr kumimoji="0" lang="en-US" sz="2000" b="0" i="0" u="none" strike="noStrike" cap="none" normalizeH="0" baseline="0" dirty="0">
              <a:ln>
                <a:noFill/>
              </a:ln>
              <a:solidFill>
                <a:schemeClr val="accent5"/>
              </a:solidFill>
              <a:effectLst/>
              <a:latin typeface="Arial" pitchFamily="34" charset="0"/>
              <a:cs typeface="Arial" pitchFamily="34" charset="0"/>
            </a:endParaRPr>
          </a:p>
        </p:txBody>
      </p:sp>
    </p:spTree>
    <p:extLst>
      <p:ext uri="{BB962C8B-B14F-4D97-AF65-F5344CB8AC3E}">
        <p14:creationId xmlns:p14="http://schemas.microsoft.com/office/powerpoint/2010/main" val="2432228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0BCE92-CFEF-4C41-8221-3269C24A2A1F}"/>
              </a:ext>
            </a:extLst>
          </p:cNvPr>
          <p:cNvSpPr>
            <a:spLocks noGrp="1"/>
          </p:cNvSpPr>
          <p:nvPr>
            <p:ph type="sldNum" sz="quarter" idx="12"/>
          </p:nvPr>
        </p:nvSpPr>
        <p:spPr/>
        <p:txBody>
          <a:bodyPr/>
          <a:lstStyle/>
          <a:p>
            <a:fld id="{251D86DF-227A-4678-BE40-5A1FC4F0B36C}" type="slidenum">
              <a:rPr lang="en-US" smtClean="0"/>
              <a:pPr/>
              <a:t>63</a:t>
            </a:fld>
            <a:endParaRPr lang="en-US" dirty="0"/>
          </a:p>
        </p:txBody>
      </p:sp>
      <p:sp>
        <p:nvSpPr>
          <p:cNvPr id="5" name="Content Placeholder 4"/>
          <p:cNvSpPr>
            <a:spLocks noGrp="1"/>
          </p:cNvSpPr>
          <p:nvPr>
            <p:ph sz="quarter" idx="1"/>
          </p:nvPr>
        </p:nvSpPr>
        <p:spPr>
          <a:xfrm>
            <a:off x="533400" y="1295400"/>
            <a:ext cx="62484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12" name="TextBox 11"/>
          <p:cNvSpPr txBox="1"/>
          <p:nvPr/>
        </p:nvSpPr>
        <p:spPr>
          <a:xfrm>
            <a:off x="457200" y="228601"/>
            <a:ext cx="8229600" cy="1077218"/>
          </a:xfrm>
          <a:prstGeom prst="rect">
            <a:avLst/>
          </a:prstGeom>
          <a:noFill/>
        </p:spPr>
        <p:txBody>
          <a:bodyPr wrap="square" rtlCol="0">
            <a:spAutoFit/>
          </a:bodyPr>
          <a:lstStyle/>
          <a:p>
            <a:pPr lvl="0"/>
            <a:endParaRPr lang="en-US" sz="2000" dirty="0">
              <a:solidFill>
                <a:schemeClr val="accent5"/>
              </a:solidFill>
            </a:endParaRPr>
          </a:p>
          <a:p>
            <a:endParaRPr lang="en-US" sz="4400" b="1" dirty="0">
              <a:solidFill>
                <a:schemeClr val="accent5">
                  <a:lumMod val="75000"/>
                </a:schemeClr>
              </a:solidFill>
              <a:latin typeface="AvantGarde Bk BT" pitchFamily="34" charset="0"/>
            </a:endParaRPr>
          </a:p>
        </p:txBody>
      </p:sp>
      <p:sp>
        <p:nvSpPr>
          <p:cNvPr id="6" name="TextBox 5"/>
          <p:cNvSpPr txBox="1"/>
          <p:nvPr/>
        </p:nvSpPr>
        <p:spPr>
          <a:xfrm>
            <a:off x="609600" y="1219200"/>
            <a:ext cx="7772400" cy="480131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9701" name="Rectangle 5"/>
          <p:cNvSpPr>
            <a:spLocks noChangeArrowheads="1"/>
          </p:cNvSpPr>
          <p:nvPr/>
        </p:nvSpPr>
        <p:spPr bwMode="auto">
          <a:xfrm>
            <a:off x="838200" y="1541621"/>
            <a:ext cx="74676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000" dirty="0"/>
          </a:p>
          <a:p>
            <a:pPr marL="514350" indent="-514350">
              <a:buClr>
                <a:schemeClr val="accent1"/>
              </a:buClr>
              <a:buFont typeface="+mj-lt"/>
              <a:buAutoNum type="arabicPeriod"/>
            </a:pPr>
            <a:r>
              <a:rPr lang="en-US" sz="3200" dirty="0">
                <a:latin typeface="Georgia" pitchFamily="18" charset="0"/>
              </a:rPr>
              <a:t>Doubt About Death Exception</a:t>
            </a:r>
          </a:p>
          <a:p>
            <a:pPr marL="514350" indent="-514350">
              <a:buClr>
                <a:schemeClr val="accent1"/>
              </a:buClr>
              <a:buFont typeface="+mj-lt"/>
              <a:buAutoNum type="arabicPeriod"/>
            </a:pPr>
            <a:r>
              <a:rPr lang="en-US" sz="3200" dirty="0">
                <a:latin typeface="Georgia" pitchFamily="18" charset="0"/>
              </a:rPr>
              <a:t>Missing Person Exception</a:t>
            </a:r>
          </a:p>
          <a:p>
            <a:pPr marL="514350" indent="-514350">
              <a:buClr>
                <a:schemeClr val="accent1"/>
              </a:buClr>
              <a:buFont typeface="+mj-lt"/>
              <a:buAutoNum type="arabicPeriod"/>
            </a:pPr>
            <a:r>
              <a:rPr lang="en-US" sz="3200" dirty="0">
                <a:solidFill>
                  <a:srgbClr val="FF0000"/>
                </a:solidFill>
                <a:latin typeface="Georgia" pitchFamily="18" charset="0"/>
              </a:rPr>
              <a:t>Twelve Month Will Exception</a:t>
            </a:r>
          </a:p>
          <a:p>
            <a:pPr marL="514350" indent="-514350">
              <a:buClr>
                <a:schemeClr val="accent1"/>
              </a:buClr>
              <a:buFont typeface="+mj-lt"/>
              <a:buAutoNum type="arabicPeriod"/>
            </a:pPr>
            <a:r>
              <a:rPr lang="en-US" sz="3200" dirty="0">
                <a:solidFill>
                  <a:srgbClr val="FF0000"/>
                </a:solidFill>
                <a:latin typeface="Georgia" pitchFamily="18" charset="0"/>
              </a:rPr>
              <a:t>Late and Limited Exception (§ 3-108(4))</a:t>
            </a:r>
          </a:p>
          <a:p>
            <a:pPr lvl="2">
              <a:buClr>
                <a:schemeClr val="accent1"/>
              </a:buClr>
              <a:buFont typeface="Wingdings" pitchFamily="2" charset="2"/>
              <a:buChar char="§"/>
            </a:pPr>
            <a:r>
              <a:rPr lang="en-US" sz="3200" dirty="0">
                <a:latin typeface="Georgia" pitchFamily="18" charset="0"/>
              </a:rPr>
              <a:t>In/testate:  </a:t>
            </a:r>
            <a:r>
              <a:rPr lang="en-US" sz="3200" dirty="0">
                <a:solidFill>
                  <a:srgbClr val="FF0000"/>
                </a:solidFill>
                <a:latin typeface="Georgia" pitchFamily="18" charset="0"/>
              </a:rPr>
              <a:t>Formal only </a:t>
            </a:r>
            <a:endParaRPr lang="en-US" sz="3200" dirty="0">
              <a:latin typeface="Georgia" pitchFamily="18" charset="0"/>
            </a:endParaRPr>
          </a:p>
          <a:p>
            <a:pPr marL="514350" indent="-514350">
              <a:buClr>
                <a:schemeClr val="accent1"/>
              </a:buClr>
              <a:buFont typeface="+mj-lt"/>
              <a:buAutoNum type="arabicPeriod"/>
            </a:pPr>
            <a:r>
              <a:rPr lang="en-US" sz="3200" dirty="0">
                <a:latin typeface="Georgia" pitchFamily="18" charset="0"/>
              </a:rPr>
              <a:t>Power of Appointment Exception </a:t>
            </a:r>
          </a:p>
          <a:p>
            <a:pPr lvl="2">
              <a:buClr>
                <a:schemeClr val="accent1"/>
              </a:buClr>
              <a:buFont typeface="Wingdings" pitchFamily="2" charset="2"/>
              <a:buChar char="§"/>
            </a:pPr>
            <a:r>
              <a:rPr lang="en-US" sz="3200" dirty="0">
                <a:latin typeface="Georgia" pitchFamily="18" charset="0"/>
              </a:rPr>
              <a:t>Formal only</a:t>
            </a:r>
            <a:endParaRPr lang="en-US" sz="2000" dirty="0">
              <a:solidFill>
                <a:schemeClr val="accent3">
                  <a:lumMod val="50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tab pos="520700" algn="l"/>
              </a:tabLst>
            </a:pPr>
            <a:endParaRPr kumimoji="0" lang="en-US" sz="2400" b="0" i="0" u="none" strike="noStrike" cap="none" normalizeH="0" baseline="0" dirty="0">
              <a:ln>
                <a:noFill/>
              </a:ln>
              <a:solidFill>
                <a:schemeClr val="accent5">
                  <a:lumMod val="50000"/>
                </a:schemeClr>
              </a:solidFill>
              <a:effectLst/>
              <a:latin typeface="AvantGarde Md BT" pitchFamily="34" charset="0"/>
              <a:cs typeface="Arial" pitchFamily="34" charset="0"/>
            </a:endParaRPr>
          </a:p>
        </p:txBody>
      </p:sp>
      <p:sp>
        <p:nvSpPr>
          <p:cNvPr id="47105" name="Rectangle 1"/>
          <p:cNvSpPr>
            <a:spLocks noChangeArrowheads="1"/>
          </p:cNvSpPr>
          <p:nvPr/>
        </p:nvSpPr>
        <p:spPr bwMode="auto">
          <a:xfrm>
            <a:off x="152400" y="474821"/>
            <a:ext cx="87630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14300" algn="l"/>
              </a:tabLst>
            </a:pPr>
            <a:r>
              <a:rPr lang="en-US" sz="3200" dirty="0">
                <a:solidFill>
                  <a:schemeClr val="bg2">
                    <a:lumMod val="50000"/>
                  </a:schemeClr>
                </a:solidFill>
                <a:latin typeface="+mj-lt"/>
              </a:rPr>
              <a:t>EXCEPTIONS…..</a:t>
            </a:r>
          </a:p>
          <a:p>
            <a:pPr marL="0" marR="0" lvl="0" indent="0" algn="l" defTabSz="914400" rtl="0" eaLnBrk="1" fontAlgn="base" latinLnBrk="0" hangingPunct="1">
              <a:lnSpc>
                <a:spcPct val="100000"/>
              </a:lnSpc>
              <a:spcBef>
                <a:spcPct val="0"/>
              </a:spcBef>
              <a:spcAft>
                <a:spcPct val="0"/>
              </a:spcAft>
              <a:buClrTx/>
              <a:buSzTx/>
              <a:tabLst>
                <a:tab pos="114300" algn="l"/>
              </a:tabLst>
            </a:pPr>
            <a:endParaRPr kumimoji="0" lang="en-US" sz="2000" b="0" i="0" u="none" strike="noStrike" cap="none" normalizeH="0" baseline="0" dirty="0">
              <a:ln>
                <a:noFill/>
              </a:ln>
              <a:solidFill>
                <a:schemeClr val="accent5"/>
              </a:solidFill>
              <a:effectLst/>
              <a:latin typeface="Arial" pitchFamily="34" charset="0"/>
              <a:cs typeface="Arial" pitchFamily="34" charset="0"/>
            </a:endParaRPr>
          </a:p>
        </p:txBody>
      </p:sp>
    </p:spTree>
    <p:extLst>
      <p:ext uri="{BB962C8B-B14F-4D97-AF65-F5344CB8AC3E}">
        <p14:creationId xmlns:p14="http://schemas.microsoft.com/office/powerpoint/2010/main" val="38898845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655AB2-1ECC-47EC-A2B0-EBE27DD881CB}"/>
              </a:ext>
            </a:extLst>
          </p:cNvPr>
          <p:cNvSpPr>
            <a:spLocks noGrp="1"/>
          </p:cNvSpPr>
          <p:nvPr>
            <p:ph type="sldNum" sz="quarter" idx="12"/>
          </p:nvPr>
        </p:nvSpPr>
        <p:spPr/>
        <p:txBody>
          <a:bodyPr/>
          <a:lstStyle/>
          <a:p>
            <a:fld id="{251D86DF-227A-4678-BE40-5A1FC4F0B36C}" type="slidenum">
              <a:rPr lang="en-US" smtClean="0"/>
              <a:pPr/>
              <a:t>64</a:t>
            </a:fld>
            <a:endParaRPr lang="en-US" dirty="0"/>
          </a:p>
        </p:txBody>
      </p:sp>
      <p:sp>
        <p:nvSpPr>
          <p:cNvPr id="5" name="Content Placeholder 4"/>
          <p:cNvSpPr>
            <a:spLocks noGrp="1"/>
          </p:cNvSpPr>
          <p:nvPr>
            <p:ph sz="quarter" idx="1"/>
          </p:nvPr>
        </p:nvSpPr>
        <p:spPr>
          <a:xfrm>
            <a:off x="533400" y="1295400"/>
            <a:ext cx="80772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12" name="TextBox 11"/>
          <p:cNvSpPr txBox="1"/>
          <p:nvPr/>
        </p:nvSpPr>
        <p:spPr>
          <a:xfrm>
            <a:off x="457200" y="228601"/>
            <a:ext cx="8229600" cy="1077218"/>
          </a:xfrm>
          <a:prstGeom prst="rect">
            <a:avLst/>
          </a:prstGeom>
          <a:noFill/>
        </p:spPr>
        <p:txBody>
          <a:bodyPr wrap="square" rtlCol="0">
            <a:spAutoFit/>
          </a:bodyPr>
          <a:lstStyle/>
          <a:p>
            <a:pPr lvl="0"/>
            <a:endParaRPr lang="en-US" sz="2000" dirty="0">
              <a:solidFill>
                <a:schemeClr val="accent5"/>
              </a:solidFill>
            </a:endParaRPr>
          </a:p>
          <a:p>
            <a:endParaRPr lang="en-US" sz="4400" b="1" dirty="0">
              <a:solidFill>
                <a:schemeClr val="accent5">
                  <a:lumMod val="75000"/>
                </a:schemeClr>
              </a:solidFill>
              <a:latin typeface="AvantGarde Bk BT" pitchFamily="34" charset="0"/>
            </a:endParaRPr>
          </a:p>
        </p:txBody>
      </p:sp>
      <p:sp>
        <p:nvSpPr>
          <p:cNvPr id="6" name="TextBox 5"/>
          <p:cNvSpPr txBox="1"/>
          <p:nvPr/>
        </p:nvSpPr>
        <p:spPr>
          <a:xfrm>
            <a:off x="609600" y="1219200"/>
            <a:ext cx="7772400" cy="480131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9701" name="Rectangle 5"/>
          <p:cNvSpPr>
            <a:spLocks noChangeArrowheads="1"/>
          </p:cNvSpPr>
          <p:nvPr/>
        </p:nvSpPr>
        <p:spPr bwMode="auto">
          <a:xfrm>
            <a:off x="914400" y="1600199"/>
            <a:ext cx="74676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000" dirty="0"/>
          </a:p>
          <a:p>
            <a:pPr marL="514350" indent="-514350">
              <a:buClr>
                <a:schemeClr val="accent1"/>
              </a:buClr>
              <a:buFont typeface="+mj-lt"/>
              <a:buAutoNum type="arabicPeriod" startAt="3"/>
            </a:pPr>
            <a:r>
              <a:rPr lang="en-US" sz="3200" dirty="0">
                <a:latin typeface="Georgia" pitchFamily="18" charset="0"/>
              </a:rPr>
              <a:t>Twelve Month Exception:</a:t>
            </a:r>
          </a:p>
          <a:p>
            <a:pPr>
              <a:buClr>
                <a:schemeClr val="accent1"/>
              </a:buClr>
              <a:buFont typeface="Wingdings" pitchFamily="2" charset="2"/>
              <a:buChar char="§"/>
            </a:pPr>
            <a:endParaRPr lang="en-US" sz="3200" dirty="0">
              <a:latin typeface="Georgia" pitchFamily="18" charset="0"/>
            </a:endParaRPr>
          </a:p>
          <a:p>
            <a:r>
              <a:rPr lang="en-US" sz="2400" dirty="0"/>
              <a:t>A </a:t>
            </a:r>
            <a:r>
              <a:rPr lang="en-US" sz="2400" b="1" u="sng" dirty="0"/>
              <a:t>formal</a:t>
            </a:r>
            <a:r>
              <a:rPr lang="en-US" sz="2400" dirty="0"/>
              <a:t> proceeding to </a:t>
            </a:r>
            <a:r>
              <a:rPr lang="en-US" sz="2400" u="sng" dirty="0"/>
              <a:t>contest</a:t>
            </a:r>
            <a:r>
              <a:rPr lang="en-US" sz="2400" dirty="0"/>
              <a:t> an </a:t>
            </a:r>
            <a:r>
              <a:rPr lang="en-US" sz="2400" dirty="0">
                <a:solidFill>
                  <a:srgbClr val="FF0000"/>
                </a:solidFill>
              </a:rPr>
              <a:t>informally</a:t>
            </a:r>
            <a:r>
              <a:rPr lang="en-US" sz="2400" dirty="0"/>
              <a:t> </a:t>
            </a:r>
            <a:r>
              <a:rPr lang="en-US" sz="2400" dirty="0">
                <a:solidFill>
                  <a:srgbClr val="FF0000"/>
                </a:solidFill>
              </a:rPr>
              <a:t>probated </a:t>
            </a:r>
            <a:r>
              <a:rPr lang="en-US" sz="2400" u="sng" dirty="0">
                <a:solidFill>
                  <a:srgbClr val="FF0000"/>
                </a:solidFill>
              </a:rPr>
              <a:t>will</a:t>
            </a:r>
            <a:r>
              <a:rPr lang="en-US" sz="2400" dirty="0">
                <a:solidFill>
                  <a:srgbClr val="FF0000"/>
                </a:solidFill>
              </a:rPr>
              <a:t> </a:t>
            </a:r>
            <a:r>
              <a:rPr lang="en-US" sz="2400" dirty="0"/>
              <a:t>and to secure appointment of</a:t>
            </a:r>
          </a:p>
          <a:p>
            <a:r>
              <a:rPr lang="en-US" sz="2400" dirty="0"/>
              <a:t>the person with legal priority for appointment may be brought within </a:t>
            </a:r>
            <a:r>
              <a:rPr lang="en-US" sz="2400" u="sng" dirty="0"/>
              <a:t>the </a:t>
            </a:r>
            <a:r>
              <a:rPr lang="en-US" sz="2400" b="1" u="sng" dirty="0"/>
              <a:t>later </a:t>
            </a:r>
            <a:r>
              <a:rPr lang="en-US" sz="2400" u="sng" dirty="0"/>
              <a:t>of </a:t>
            </a:r>
            <a:r>
              <a:rPr lang="en-US" sz="2400" dirty="0"/>
              <a:t>12 months</a:t>
            </a:r>
          </a:p>
          <a:p>
            <a:r>
              <a:rPr lang="en-US" sz="2400" dirty="0"/>
              <a:t>from the informal allowance of the will/appointment of a PR </a:t>
            </a:r>
            <a:r>
              <a:rPr lang="en-US" sz="2400" b="1" dirty="0"/>
              <a:t>or</a:t>
            </a:r>
            <a:r>
              <a:rPr lang="en-US" sz="2400" dirty="0"/>
              <a:t> 3 years from the date of</a:t>
            </a:r>
          </a:p>
          <a:p>
            <a:r>
              <a:rPr lang="en-US" sz="2400" dirty="0"/>
              <a:t>death. </a:t>
            </a:r>
          </a:p>
          <a:p>
            <a:endParaRPr lang="en-US" sz="2400" dirty="0"/>
          </a:p>
          <a:p>
            <a:r>
              <a:rPr lang="en-US" sz="2400" dirty="0"/>
              <a:t>MUPC at § 3-108 (3).</a:t>
            </a:r>
            <a:endParaRPr lang="en-US" sz="2000" dirty="0">
              <a:solidFill>
                <a:schemeClr val="accent3">
                  <a:lumMod val="50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tab pos="520700" algn="l"/>
              </a:tabLst>
            </a:pPr>
            <a:endParaRPr kumimoji="0" lang="en-US" sz="2400" b="0" i="0" u="none" strike="noStrike" cap="none" normalizeH="0" baseline="0" dirty="0">
              <a:ln>
                <a:noFill/>
              </a:ln>
              <a:solidFill>
                <a:schemeClr val="accent5">
                  <a:lumMod val="50000"/>
                </a:schemeClr>
              </a:solidFill>
              <a:effectLst/>
              <a:latin typeface="AvantGarde Md BT" pitchFamily="34" charset="0"/>
              <a:cs typeface="Arial" pitchFamily="34" charset="0"/>
            </a:endParaRPr>
          </a:p>
        </p:txBody>
      </p:sp>
      <p:sp>
        <p:nvSpPr>
          <p:cNvPr id="47105" name="Rectangle 1"/>
          <p:cNvSpPr>
            <a:spLocks noChangeArrowheads="1"/>
          </p:cNvSpPr>
          <p:nvPr/>
        </p:nvSpPr>
        <p:spPr bwMode="auto">
          <a:xfrm>
            <a:off x="152400" y="474821"/>
            <a:ext cx="87630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14300" algn="l"/>
              </a:tabLst>
            </a:pPr>
            <a:r>
              <a:rPr lang="en-US" sz="3200" dirty="0">
                <a:solidFill>
                  <a:schemeClr val="bg2">
                    <a:lumMod val="50000"/>
                  </a:schemeClr>
                </a:solidFill>
                <a:latin typeface="+mj-lt"/>
              </a:rPr>
              <a:t>EXCEPTIONS….</a:t>
            </a:r>
          </a:p>
          <a:p>
            <a:pPr marL="0" marR="0" lvl="0" indent="0" algn="l" defTabSz="914400" rtl="0" eaLnBrk="1" fontAlgn="base" latinLnBrk="0" hangingPunct="1">
              <a:lnSpc>
                <a:spcPct val="100000"/>
              </a:lnSpc>
              <a:spcBef>
                <a:spcPct val="0"/>
              </a:spcBef>
              <a:spcAft>
                <a:spcPct val="0"/>
              </a:spcAft>
              <a:buClrTx/>
              <a:buSzTx/>
              <a:tabLst>
                <a:tab pos="114300" algn="l"/>
              </a:tabLst>
            </a:pPr>
            <a:endParaRPr kumimoji="0" lang="en-US" sz="2000" b="0" i="0" u="none" strike="noStrike" cap="none" normalizeH="0" baseline="0" dirty="0">
              <a:ln>
                <a:noFill/>
              </a:ln>
              <a:solidFill>
                <a:schemeClr val="accent5"/>
              </a:solidFill>
              <a:effectLst/>
              <a:latin typeface="Arial" pitchFamily="34" charset="0"/>
              <a:cs typeface="Arial" pitchFamily="34" charset="0"/>
            </a:endParaRPr>
          </a:p>
        </p:txBody>
      </p:sp>
    </p:spTree>
    <p:extLst>
      <p:ext uri="{BB962C8B-B14F-4D97-AF65-F5344CB8AC3E}">
        <p14:creationId xmlns:p14="http://schemas.microsoft.com/office/powerpoint/2010/main" val="641290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350CEA-10DF-4596-92FF-45E39A5D1936}"/>
              </a:ext>
            </a:extLst>
          </p:cNvPr>
          <p:cNvSpPr>
            <a:spLocks noGrp="1"/>
          </p:cNvSpPr>
          <p:nvPr>
            <p:ph type="sldNum" sz="quarter" idx="12"/>
          </p:nvPr>
        </p:nvSpPr>
        <p:spPr/>
        <p:txBody>
          <a:bodyPr/>
          <a:lstStyle/>
          <a:p>
            <a:fld id="{251D86DF-227A-4678-BE40-5A1FC4F0B36C}" type="slidenum">
              <a:rPr lang="en-US" smtClean="0"/>
              <a:pPr/>
              <a:t>65</a:t>
            </a:fld>
            <a:endParaRPr lang="en-US" dirty="0"/>
          </a:p>
        </p:txBody>
      </p:sp>
      <p:sp>
        <p:nvSpPr>
          <p:cNvPr id="5" name="Content Placeholder 4"/>
          <p:cNvSpPr>
            <a:spLocks noGrp="1"/>
          </p:cNvSpPr>
          <p:nvPr>
            <p:ph sz="quarter" idx="1"/>
          </p:nvPr>
        </p:nvSpPr>
        <p:spPr>
          <a:xfrm>
            <a:off x="266700" y="1295400"/>
            <a:ext cx="65151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12" name="TextBox 11"/>
          <p:cNvSpPr txBox="1"/>
          <p:nvPr/>
        </p:nvSpPr>
        <p:spPr>
          <a:xfrm>
            <a:off x="533400" y="180082"/>
            <a:ext cx="8229600" cy="1077218"/>
          </a:xfrm>
          <a:prstGeom prst="rect">
            <a:avLst/>
          </a:prstGeom>
          <a:noFill/>
        </p:spPr>
        <p:txBody>
          <a:bodyPr wrap="square" rtlCol="0">
            <a:spAutoFit/>
          </a:bodyPr>
          <a:lstStyle/>
          <a:p>
            <a:pPr lvl="0"/>
            <a:endParaRPr lang="en-US" sz="2000" dirty="0">
              <a:solidFill>
                <a:schemeClr val="accent5"/>
              </a:solidFill>
            </a:endParaRPr>
          </a:p>
          <a:p>
            <a:endParaRPr lang="en-US" sz="4400" b="1" dirty="0">
              <a:solidFill>
                <a:schemeClr val="accent5">
                  <a:lumMod val="75000"/>
                </a:schemeClr>
              </a:solidFill>
              <a:latin typeface="AvantGarde Bk BT" pitchFamily="34" charset="0"/>
            </a:endParaRPr>
          </a:p>
        </p:txBody>
      </p:sp>
      <p:sp>
        <p:nvSpPr>
          <p:cNvPr id="6" name="TextBox 5"/>
          <p:cNvSpPr txBox="1"/>
          <p:nvPr/>
        </p:nvSpPr>
        <p:spPr>
          <a:xfrm>
            <a:off x="609600" y="1219200"/>
            <a:ext cx="7772400" cy="480131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9701" name="Rectangle 5"/>
          <p:cNvSpPr>
            <a:spLocks noChangeArrowheads="1"/>
          </p:cNvSpPr>
          <p:nvPr/>
        </p:nvSpPr>
        <p:spPr bwMode="auto">
          <a:xfrm>
            <a:off x="408372" y="1348026"/>
            <a:ext cx="8507027"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Clr>
                <a:schemeClr val="accent1"/>
              </a:buClr>
            </a:pPr>
            <a:r>
              <a:rPr lang="en-US" sz="2800" dirty="0">
                <a:latin typeface="Georgia" pitchFamily="18" charset="0"/>
              </a:rPr>
              <a:t>When a decedent dies testate and the will is informally probated, if there are no </a:t>
            </a:r>
            <a:r>
              <a:rPr lang="en-US" sz="2800" b="1" dirty="0">
                <a:latin typeface="Georgia" pitchFamily="18" charset="0"/>
              </a:rPr>
              <a:t>formal</a:t>
            </a:r>
            <a:r>
              <a:rPr lang="en-US" sz="2800" dirty="0">
                <a:latin typeface="Georgia" pitchFamily="18" charset="0"/>
              </a:rPr>
              <a:t> testacy proceedings instituted within the later of 3 years of death or one year after the date of informal probate, devisees under the probated will are provided </a:t>
            </a:r>
            <a:r>
              <a:rPr lang="en-US" sz="2800" b="1" dirty="0">
                <a:latin typeface="Georgia" pitchFamily="18" charset="0"/>
              </a:rPr>
              <a:t>conclusive proof</a:t>
            </a:r>
            <a:r>
              <a:rPr lang="en-US" sz="2800" dirty="0">
                <a:latin typeface="Georgia" pitchFamily="18" charset="0"/>
              </a:rPr>
              <a:t> of their title regardless whether there is administration of the estate.  </a:t>
            </a:r>
          </a:p>
          <a:p>
            <a:pPr>
              <a:buClr>
                <a:schemeClr val="accent1"/>
              </a:buClr>
            </a:pPr>
            <a:endParaRPr lang="en-US" sz="2800" dirty="0">
              <a:latin typeface="Georgia" pitchFamily="18" charset="0"/>
            </a:endParaRPr>
          </a:p>
          <a:p>
            <a:pPr>
              <a:buClr>
                <a:schemeClr val="accent1"/>
              </a:buClr>
            </a:pPr>
            <a:r>
              <a:rPr lang="en-US" sz="2800" dirty="0">
                <a:latin typeface="Georgia" pitchFamily="18" charset="0"/>
              </a:rPr>
              <a:t>Their titles are not only conclusive as against the decedent’s heirs, but also as against the decedent’s devisees under </a:t>
            </a:r>
            <a:r>
              <a:rPr lang="en-US" sz="2800" u="sng" dirty="0">
                <a:latin typeface="Georgia" pitchFamily="18" charset="0"/>
              </a:rPr>
              <a:t>unprobated</a:t>
            </a:r>
            <a:r>
              <a:rPr lang="en-US" sz="2800" dirty="0">
                <a:latin typeface="Georgia" pitchFamily="18" charset="0"/>
              </a:rPr>
              <a:t> wills.</a:t>
            </a:r>
          </a:p>
          <a:p>
            <a:pPr>
              <a:buClr>
                <a:schemeClr val="accent1"/>
              </a:buClr>
            </a:pPr>
            <a:endParaRPr lang="en-US" sz="2800" dirty="0">
              <a:latin typeface="Georgia" pitchFamily="18" charset="0"/>
            </a:endParaRPr>
          </a:p>
          <a:p>
            <a:pPr>
              <a:buClr>
                <a:schemeClr val="accent1"/>
              </a:buClr>
            </a:pPr>
            <a:endParaRPr lang="en-US" sz="2400" dirty="0">
              <a:latin typeface="Georgia" pitchFamily="18" charset="0"/>
            </a:endParaRPr>
          </a:p>
        </p:txBody>
      </p:sp>
      <p:sp>
        <p:nvSpPr>
          <p:cNvPr id="47105" name="Rectangle 1"/>
          <p:cNvSpPr>
            <a:spLocks noChangeArrowheads="1"/>
          </p:cNvSpPr>
          <p:nvPr/>
        </p:nvSpPr>
        <p:spPr bwMode="auto">
          <a:xfrm>
            <a:off x="266700" y="440250"/>
            <a:ext cx="8763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14300" algn="l"/>
              </a:tabLst>
            </a:pPr>
            <a:r>
              <a:rPr lang="en-US" sz="2800" dirty="0">
                <a:solidFill>
                  <a:schemeClr val="bg2">
                    <a:lumMod val="50000"/>
                  </a:schemeClr>
                </a:solidFill>
                <a:latin typeface="+mj-lt"/>
              </a:rPr>
              <a:t>The Effect of § 3-108 (3)</a:t>
            </a:r>
            <a:endParaRPr kumimoji="0" lang="en-US" sz="2800" i="0" u="none" strike="noStrike" cap="none" normalizeH="0" baseline="0" dirty="0">
              <a:ln>
                <a:noFill/>
              </a:ln>
              <a:solidFill>
                <a:schemeClr val="accent5"/>
              </a:solidFill>
              <a:effectLst/>
              <a:latin typeface="Arial" pitchFamily="34" charset="0"/>
              <a:cs typeface="Arial" pitchFamily="34" charset="0"/>
            </a:endParaRPr>
          </a:p>
        </p:txBody>
      </p:sp>
    </p:spTree>
    <p:extLst>
      <p:ext uri="{BB962C8B-B14F-4D97-AF65-F5344CB8AC3E}">
        <p14:creationId xmlns:p14="http://schemas.microsoft.com/office/powerpoint/2010/main" val="1555712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30BCA-6319-4A59-998B-6E6FAB983C68}"/>
              </a:ext>
            </a:extLst>
          </p:cNvPr>
          <p:cNvSpPr>
            <a:spLocks noGrp="1"/>
          </p:cNvSpPr>
          <p:nvPr>
            <p:ph type="sldNum" sz="quarter" idx="12"/>
          </p:nvPr>
        </p:nvSpPr>
        <p:spPr/>
        <p:txBody>
          <a:bodyPr/>
          <a:lstStyle/>
          <a:p>
            <a:fld id="{251D86DF-227A-4678-BE40-5A1FC4F0B36C}" type="slidenum">
              <a:rPr lang="en-US" smtClean="0"/>
              <a:pPr/>
              <a:t>66</a:t>
            </a:fld>
            <a:endParaRPr lang="en-US" dirty="0"/>
          </a:p>
        </p:txBody>
      </p:sp>
      <p:sp>
        <p:nvSpPr>
          <p:cNvPr id="5" name="Content Placeholder 4"/>
          <p:cNvSpPr>
            <a:spLocks noGrp="1"/>
          </p:cNvSpPr>
          <p:nvPr>
            <p:ph sz="quarter" idx="1"/>
          </p:nvPr>
        </p:nvSpPr>
        <p:spPr>
          <a:xfrm>
            <a:off x="266700" y="1295400"/>
            <a:ext cx="65151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12" name="TextBox 11"/>
          <p:cNvSpPr txBox="1"/>
          <p:nvPr/>
        </p:nvSpPr>
        <p:spPr>
          <a:xfrm>
            <a:off x="266700" y="323949"/>
            <a:ext cx="8229600" cy="707886"/>
          </a:xfrm>
          <a:prstGeom prst="rect">
            <a:avLst/>
          </a:prstGeom>
          <a:noFill/>
        </p:spPr>
        <p:txBody>
          <a:bodyPr wrap="square" rtlCol="0">
            <a:spAutoFit/>
          </a:bodyPr>
          <a:lstStyle/>
          <a:p>
            <a:pPr fontAlgn="base">
              <a:spcBef>
                <a:spcPct val="0"/>
              </a:spcBef>
              <a:spcAft>
                <a:spcPct val="0"/>
              </a:spcAft>
              <a:tabLst>
                <a:tab pos="114300" algn="l"/>
              </a:tabLst>
            </a:pPr>
            <a:r>
              <a:rPr lang="en-US" sz="2000" b="1" dirty="0">
                <a:solidFill>
                  <a:schemeClr val="bg2">
                    <a:lumMod val="50000"/>
                  </a:schemeClr>
                </a:solidFill>
              </a:rPr>
              <a:t>TIME LIMITS FOR FILING UNDER THE MUPC</a:t>
            </a:r>
          </a:p>
          <a:p>
            <a:pPr fontAlgn="base">
              <a:spcBef>
                <a:spcPct val="0"/>
              </a:spcBef>
              <a:spcAft>
                <a:spcPct val="0"/>
              </a:spcAft>
              <a:tabLst>
                <a:tab pos="114300" algn="l"/>
              </a:tabLst>
            </a:pPr>
            <a:r>
              <a:rPr lang="en-US" sz="2000" b="1" dirty="0">
                <a:solidFill>
                  <a:schemeClr val="bg2">
                    <a:lumMod val="50000"/>
                  </a:schemeClr>
                </a:solidFill>
              </a:rPr>
              <a:t>MUPC at § 3-108, as amended</a:t>
            </a:r>
          </a:p>
        </p:txBody>
      </p:sp>
      <p:sp>
        <p:nvSpPr>
          <p:cNvPr id="6" name="TextBox 5"/>
          <p:cNvSpPr txBox="1"/>
          <p:nvPr/>
        </p:nvSpPr>
        <p:spPr>
          <a:xfrm>
            <a:off x="609600" y="1219200"/>
            <a:ext cx="7772400" cy="480131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9701" name="Rectangle 5"/>
          <p:cNvSpPr>
            <a:spLocks noChangeArrowheads="1"/>
          </p:cNvSpPr>
          <p:nvPr/>
        </p:nvSpPr>
        <p:spPr bwMode="auto">
          <a:xfrm>
            <a:off x="408372" y="3717905"/>
            <a:ext cx="8507027"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Clr>
                <a:schemeClr val="accent1"/>
              </a:buClr>
            </a:pPr>
            <a:endParaRPr lang="en-US" sz="2800" dirty="0">
              <a:latin typeface="Georgia" pitchFamily="18" charset="0"/>
            </a:endParaRPr>
          </a:p>
          <a:p>
            <a:pPr>
              <a:buClr>
                <a:schemeClr val="accent1"/>
              </a:buClr>
            </a:pPr>
            <a:endParaRPr lang="en-US" sz="2400" dirty="0">
              <a:latin typeface="Georgia" pitchFamily="18" charset="0"/>
            </a:endParaRPr>
          </a:p>
        </p:txBody>
      </p:sp>
      <p:pic>
        <p:nvPicPr>
          <p:cNvPr id="2" name="Picture 1"/>
          <p:cNvPicPr>
            <a:picLocks noChangeAspect="1"/>
          </p:cNvPicPr>
          <p:nvPr/>
        </p:nvPicPr>
        <p:blipFill>
          <a:blip r:embed="rId3"/>
          <a:stretch>
            <a:fillRect/>
          </a:stretch>
        </p:blipFill>
        <p:spPr>
          <a:xfrm>
            <a:off x="449891" y="2779001"/>
            <a:ext cx="8321040" cy="1213948"/>
          </a:xfrm>
          <a:prstGeom prst="rect">
            <a:avLst/>
          </a:prstGeom>
        </p:spPr>
      </p:pic>
      <p:sp>
        <p:nvSpPr>
          <p:cNvPr id="3" name="TextBox 2"/>
          <p:cNvSpPr txBox="1"/>
          <p:nvPr/>
        </p:nvSpPr>
        <p:spPr>
          <a:xfrm>
            <a:off x="218824" y="1814435"/>
            <a:ext cx="8783174" cy="369332"/>
          </a:xfrm>
          <a:prstGeom prst="rect">
            <a:avLst/>
          </a:prstGeom>
          <a:noFill/>
        </p:spPr>
        <p:txBody>
          <a:bodyPr wrap="none" rtlCol="0">
            <a:spAutoFit/>
          </a:bodyPr>
          <a:lstStyle/>
          <a:p>
            <a:r>
              <a:rPr lang="en-US" dirty="0"/>
              <a:t>See # 3 on both the Informal Petition (MPC 150) and the Formal Petition (MPC 160)</a:t>
            </a:r>
          </a:p>
        </p:txBody>
      </p:sp>
    </p:spTree>
    <p:extLst>
      <p:ext uri="{BB962C8B-B14F-4D97-AF65-F5344CB8AC3E}">
        <p14:creationId xmlns:p14="http://schemas.microsoft.com/office/powerpoint/2010/main" val="14380234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915138-5562-47B0-9996-5EFD599A7D8D}"/>
              </a:ext>
            </a:extLst>
          </p:cNvPr>
          <p:cNvSpPr>
            <a:spLocks noGrp="1"/>
          </p:cNvSpPr>
          <p:nvPr>
            <p:ph type="sldNum" sz="quarter" idx="12"/>
          </p:nvPr>
        </p:nvSpPr>
        <p:spPr/>
        <p:txBody>
          <a:bodyPr/>
          <a:lstStyle/>
          <a:p>
            <a:fld id="{251D86DF-227A-4678-BE40-5A1FC4F0B36C}" type="slidenum">
              <a:rPr lang="en-US" smtClean="0"/>
              <a:pPr/>
              <a:t>67</a:t>
            </a:fld>
            <a:endParaRPr lang="en-US" dirty="0"/>
          </a:p>
        </p:txBody>
      </p:sp>
      <p:sp>
        <p:nvSpPr>
          <p:cNvPr id="5" name="Content Placeholder 4"/>
          <p:cNvSpPr>
            <a:spLocks noGrp="1"/>
          </p:cNvSpPr>
          <p:nvPr>
            <p:ph sz="quarter" idx="1"/>
          </p:nvPr>
        </p:nvSpPr>
        <p:spPr>
          <a:xfrm>
            <a:off x="533400" y="1295400"/>
            <a:ext cx="62484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12" name="TextBox 11"/>
          <p:cNvSpPr txBox="1"/>
          <p:nvPr/>
        </p:nvSpPr>
        <p:spPr>
          <a:xfrm>
            <a:off x="533400" y="180082"/>
            <a:ext cx="8229600" cy="1077218"/>
          </a:xfrm>
          <a:prstGeom prst="rect">
            <a:avLst/>
          </a:prstGeom>
          <a:noFill/>
        </p:spPr>
        <p:txBody>
          <a:bodyPr wrap="square" rtlCol="0">
            <a:spAutoFit/>
          </a:bodyPr>
          <a:lstStyle/>
          <a:p>
            <a:pPr lvl="0"/>
            <a:endParaRPr lang="en-US" sz="2000" dirty="0">
              <a:solidFill>
                <a:schemeClr val="accent5"/>
              </a:solidFill>
            </a:endParaRPr>
          </a:p>
          <a:p>
            <a:endParaRPr lang="en-US" sz="4400" b="1" dirty="0">
              <a:solidFill>
                <a:schemeClr val="accent5">
                  <a:lumMod val="75000"/>
                </a:schemeClr>
              </a:solidFill>
              <a:latin typeface="AvantGarde Bk BT" pitchFamily="34" charset="0"/>
            </a:endParaRPr>
          </a:p>
        </p:txBody>
      </p:sp>
      <p:sp>
        <p:nvSpPr>
          <p:cNvPr id="6" name="TextBox 5"/>
          <p:cNvSpPr txBox="1"/>
          <p:nvPr/>
        </p:nvSpPr>
        <p:spPr>
          <a:xfrm>
            <a:off x="609600" y="1219200"/>
            <a:ext cx="7772400" cy="480131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9701" name="Rectangle 5"/>
          <p:cNvSpPr>
            <a:spLocks noChangeArrowheads="1"/>
          </p:cNvSpPr>
          <p:nvPr/>
        </p:nvSpPr>
        <p:spPr bwMode="auto">
          <a:xfrm>
            <a:off x="533400" y="1339334"/>
            <a:ext cx="8001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Clr>
                <a:schemeClr val="accent1"/>
              </a:buClr>
              <a:buFont typeface="+mj-lt"/>
              <a:buAutoNum type="arabicPeriod" startAt="4"/>
            </a:pPr>
            <a:r>
              <a:rPr lang="en-US" sz="2800" dirty="0">
                <a:latin typeface="Georgia" pitchFamily="18" charset="0"/>
              </a:rPr>
              <a:t>“Late and Limited” 3-108(4) Exception:</a:t>
            </a:r>
          </a:p>
          <a:p>
            <a:pPr marL="457200" indent="-457200">
              <a:buClr>
                <a:schemeClr val="accent1"/>
              </a:buClr>
            </a:pPr>
            <a:endParaRPr lang="en-US" sz="2800" dirty="0">
              <a:latin typeface="Georgia" pitchFamily="18" charset="0"/>
            </a:endParaRPr>
          </a:p>
          <a:p>
            <a:pPr>
              <a:buClr>
                <a:schemeClr val="accent1"/>
              </a:buClr>
              <a:buFont typeface="Wingdings" pitchFamily="2" charset="2"/>
              <a:buChar char="§"/>
            </a:pPr>
            <a:r>
              <a:rPr lang="en-US" sz="2400" dirty="0">
                <a:latin typeface="Georgia" pitchFamily="18" charset="0"/>
              </a:rPr>
              <a:t>Applies to </a:t>
            </a:r>
            <a:r>
              <a:rPr lang="en-US" sz="2400" b="1" dirty="0">
                <a:latin typeface="Georgia" pitchFamily="18" charset="0"/>
              </a:rPr>
              <a:t>MUPC</a:t>
            </a:r>
            <a:r>
              <a:rPr lang="en-US" sz="2400" dirty="0">
                <a:latin typeface="Georgia" pitchFamily="18" charset="0"/>
              </a:rPr>
              <a:t> deaths only (deaths on or after 3/31/2012)</a:t>
            </a:r>
          </a:p>
          <a:p>
            <a:pPr>
              <a:buClr>
                <a:schemeClr val="accent1"/>
              </a:buClr>
              <a:buFont typeface="Wingdings" pitchFamily="2" charset="2"/>
              <a:buChar char="§"/>
            </a:pPr>
            <a:r>
              <a:rPr lang="en-US" sz="2400" dirty="0">
                <a:latin typeface="Georgia" pitchFamily="18" charset="0"/>
              </a:rPr>
              <a:t>No</a:t>
            </a:r>
            <a:r>
              <a:rPr lang="en-US" sz="2400" b="1" dirty="0">
                <a:latin typeface="Georgia" pitchFamily="18" charset="0"/>
              </a:rPr>
              <a:t> </a:t>
            </a:r>
            <a:r>
              <a:rPr lang="en-US" sz="2400" dirty="0">
                <a:latin typeface="Georgia" pitchFamily="18" charset="0"/>
              </a:rPr>
              <a:t>proceedings have been filed within 3 years of death</a:t>
            </a:r>
          </a:p>
          <a:p>
            <a:pPr>
              <a:buClr>
                <a:schemeClr val="accent1"/>
              </a:buClr>
              <a:buFont typeface="Wingdings" pitchFamily="2" charset="2"/>
              <a:buChar char="§"/>
            </a:pPr>
            <a:r>
              <a:rPr lang="en-US" sz="2400" dirty="0">
                <a:latin typeface="Georgia" pitchFamily="18" charset="0"/>
              </a:rPr>
              <a:t>Any PR appointed has LIMITED authority</a:t>
            </a:r>
          </a:p>
          <a:p>
            <a:pPr>
              <a:buClr>
                <a:schemeClr val="accent1"/>
              </a:buClr>
              <a:buFont typeface="Wingdings" pitchFamily="2" charset="2"/>
              <a:buChar char="§"/>
            </a:pPr>
            <a:r>
              <a:rPr lang="en-US" sz="2400" b="1" dirty="0">
                <a:latin typeface="Georgia" pitchFamily="18" charset="0"/>
              </a:rPr>
              <a:t>Intestate estate</a:t>
            </a:r>
            <a:r>
              <a:rPr lang="en-US" sz="2400" dirty="0">
                <a:latin typeface="Georgia" pitchFamily="18" charset="0"/>
              </a:rPr>
              <a:t>: PR may be appointed  </a:t>
            </a:r>
          </a:p>
          <a:p>
            <a:pPr>
              <a:buClr>
                <a:schemeClr val="accent1"/>
              </a:buClr>
              <a:buFont typeface="Wingdings" pitchFamily="2" charset="2"/>
              <a:buChar char="§"/>
            </a:pPr>
            <a:r>
              <a:rPr lang="en-US" sz="2400" b="1" dirty="0">
                <a:latin typeface="Georgia" pitchFamily="18" charset="0"/>
              </a:rPr>
              <a:t>Testate estate</a:t>
            </a:r>
            <a:r>
              <a:rPr lang="en-US" sz="2400" dirty="0">
                <a:latin typeface="Georgia" pitchFamily="18" charset="0"/>
              </a:rPr>
              <a:t>:  Will may be probated with or without the appointment of a PR</a:t>
            </a:r>
          </a:p>
          <a:p>
            <a:pPr>
              <a:buClr>
                <a:schemeClr val="accent1"/>
              </a:buClr>
              <a:buFont typeface="Wingdings" pitchFamily="2" charset="2"/>
              <a:buChar char="§"/>
            </a:pPr>
            <a:endParaRPr lang="en-US" sz="2400" dirty="0">
              <a:latin typeface="Georgia" pitchFamily="18" charset="0"/>
            </a:endParaRPr>
          </a:p>
          <a:p>
            <a:pPr>
              <a:buClr>
                <a:schemeClr val="accent1"/>
              </a:buClr>
            </a:pPr>
            <a:r>
              <a:rPr lang="en-US" sz="2400" dirty="0"/>
              <a:t>MUPC at § 3-108 (4) (as amended).</a:t>
            </a:r>
            <a:endParaRPr lang="en-US" sz="2000" dirty="0">
              <a:solidFill>
                <a:schemeClr val="accent3">
                  <a:lumMod val="50000"/>
                </a:schemeClr>
              </a:solidFill>
            </a:endParaRPr>
          </a:p>
          <a:p>
            <a:pPr>
              <a:buClr>
                <a:schemeClr val="accent1"/>
              </a:buClr>
              <a:buFont typeface="Wingdings" pitchFamily="2" charset="2"/>
              <a:buChar char="§"/>
            </a:pPr>
            <a:endParaRPr lang="en-US" sz="2400" dirty="0">
              <a:latin typeface="Georgia" pitchFamily="18" charset="0"/>
            </a:endParaRPr>
          </a:p>
          <a:p>
            <a:pPr>
              <a:buClr>
                <a:schemeClr val="accent1"/>
              </a:buClr>
            </a:pPr>
            <a:endParaRPr lang="en-US" sz="2400" dirty="0">
              <a:latin typeface="Georgia" pitchFamily="18" charset="0"/>
            </a:endParaRPr>
          </a:p>
        </p:txBody>
      </p:sp>
      <p:sp>
        <p:nvSpPr>
          <p:cNvPr id="47105" name="Rectangle 1"/>
          <p:cNvSpPr>
            <a:spLocks noChangeArrowheads="1"/>
          </p:cNvSpPr>
          <p:nvPr/>
        </p:nvSpPr>
        <p:spPr bwMode="auto">
          <a:xfrm>
            <a:off x="152400" y="474821"/>
            <a:ext cx="87630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14300" algn="l"/>
              </a:tabLst>
            </a:pPr>
            <a:r>
              <a:rPr lang="en-US" sz="3200" dirty="0">
                <a:solidFill>
                  <a:schemeClr val="bg2">
                    <a:lumMod val="50000"/>
                  </a:schemeClr>
                </a:solidFill>
                <a:latin typeface="+mj-lt"/>
              </a:rPr>
              <a:t>The “Late and Limited” Exception</a:t>
            </a:r>
          </a:p>
          <a:p>
            <a:pPr marL="0" marR="0" lvl="0" indent="0" algn="l" defTabSz="914400" rtl="0" eaLnBrk="1" fontAlgn="base" latinLnBrk="0" hangingPunct="1">
              <a:lnSpc>
                <a:spcPct val="100000"/>
              </a:lnSpc>
              <a:spcBef>
                <a:spcPct val="0"/>
              </a:spcBef>
              <a:spcAft>
                <a:spcPct val="0"/>
              </a:spcAft>
              <a:buClrTx/>
              <a:buSzTx/>
              <a:tabLst>
                <a:tab pos="114300" algn="l"/>
              </a:tabLst>
            </a:pPr>
            <a:endParaRPr kumimoji="0" lang="en-US" sz="2000" b="0" i="0" u="none" strike="noStrike" cap="none" normalizeH="0" baseline="0" dirty="0">
              <a:ln>
                <a:noFill/>
              </a:ln>
              <a:solidFill>
                <a:schemeClr val="accent5"/>
              </a:solidFill>
              <a:effectLst/>
              <a:latin typeface="Arial" pitchFamily="34" charset="0"/>
              <a:cs typeface="Arial" pitchFamily="34" charset="0"/>
            </a:endParaRPr>
          </a:p>
        </p:txBody>
      </p:sp>
    </p:spTree>
    <p:extLst>
      <p:ext uri="{BB962C8B-B14F-4D97-AF65-F5344CB8AC3E}">
        <p14:creationId xmlns:p14="http://schemas.microsoft.com/office/powerpoint/2010/main" val="35735809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67A583-2E5C-4A27-89AF-9D2BED23333A}"/>
              </a:ext>
            </a:extLst>
          </p:cNvPr>
          <p:cNvSpPr>
            <a:spLocks noGrp="1"/>
          </p:cNvSpPr>
          <p:nvPr>
            <p:ph type="sldNum" sz="quarter" idx="12"/>
          </p:nvPr>
        </p:nvSpPr>
        <p:spPr>
          <a:xfrm>
            <a:off x="4361688" y="1026372"/>
            <a:ext cx="457200" cy="390985"/>
          </a:xfrm>
        </p:spPr>
        <p:txBody>
          <a:bodyPr/>
          <a:lstStyle/>
          <a:p>
            <a:fld id="{251D86DF-227A-4678-BE40-5A1FC4F0B36C}" type="slidenum">
              <a:rPr lang="en-US" smtClean="0"/>
              <a:pPr/>
              <a:t>68</a:t>
            </a:fld>
            <a:endParaRPr lang="en-US" dirty="0"/>
          </a:p>
        </p:txBody>
      </p:sp>
      <p:sp>
        <p:nvSpPr>
          <p:cNvPr id="5" name="Content Placeholder 4"/>
          <p:cNvSpPr>
            <a:spLocks noGrp="1"/>
          </p:cNvSpPr>
          <p:nvPr>
            <p:ph sz="quarter" idx="1"/>
          </p:nvPr>
        </p:nvSpPr>
        <p:spPr>
          <a:xfrm>
            <a:off x="266700" y="1295400"/>
            <a:ext cx="6515100" cy="3581401"/>
          </a:xfrm>
        </p:spPr>
        <p:txBody>
          <a:bodyPr>
            <a:normAutofit/>
          </a:bodyPr>
          <a:lstStyle/>
          <a:p>
            <a:pPr>
              <a:buNone/>
            </a:pPr>
            <a:endParaRPr lang="en-US" b="1" dirty="0">
              <a:latin typeface="Book Antiqua" pitchFamily="18" charset="0"/>
            </a:endParaRPr>
          </a:p>
          <a:p>
            <a:pPr>
              <a:buNone/>
            </a:pPr>
            <a:endParaRPr lang="en-US" sz="4400" b="1" dirty="0"/>
          </a:p>
        </p:txBody>
      </p:sp>
      <p:sp>
        <p:nvSpPr>
          <p:cNvPr id="12" name="TextBox 11"/>
          <p:cNvSpPr txBox="1"/>
          <p:nvPr/>
        </p:nvSpPr>
        <p:spPr>
          <a:xfrm>
            <a:off x="533400" y="180082"/>
            <a:ext cx="8229600" cy="1077218"/>
          </a:xfrm>
          <a:prstGeom prst="rect">
            <a:avLst/>
          </a:prstGeom>
          <a:noFill/>
        </p:spPr>
        <p:txBody>
          <a:bodyPr wrap="square" rtlCol="0">
            <a:spAutoFit/>
          </a:bodyPr>
          <a:lstStyle/>
          <a:p>
            <a:pPr lvl="0"/>
            <a:endParaRPr lang="en-US" sz="2000" dirty="0">
              <a:solidFill>
                <a:schemeClr val="accent5"/>
              </a:solidFill>
            </a:endParaRPr>
          </a:p>
          <a:p>
            <a:endParaRPr lang="en-US" sz="4400" b="1" dirty="0">
              <a:solidFill>
                <a:schemeClr val="accent5">
                  <a:lumMod val="75000"/>
                </a:schemeClr>
              </a:solidFill>
              <a:latin typeface="AvantGarde Bk BT" pitchFamily="34" charset="0"/>
            </a:endParaRPr>
          </a:p>
        </p:txBody>
      </p:sp>
      <p:sp>
        <p:nvSpPr>
          <p:cNvPr id="6" name="TextBox 5"/>
          <p:cNvSpPr txBox="1"/>
          <p:nvPr/>
        </p:nvSpPr>
        <p:spPr>
          <a:xfrm>
            <a:off x="436081" y="1711187"/>
            <a:ext cx="8441219" cy="4955203"/>
          </a:xfrm>
          <a:prstGeom prst="rect">
            <a:avLst/>
          </a:prstGeom>
          <a:noFill/>
        </p:spPr>
        <p:txBody>
          <a:bodyPr wrap="square" rtlCol="0">
            <a:spAutoFit/>
          </a:bodyPr>
          <a:lstStyle/>
          <a:p>
            <a:r>
              <a:rPr lang="en-US" sz="2000" dirty="0"/>
              <a:t>Prior to the “Late and Limited” exception, if NO proceedings were filed within 3 years of date of death, there was a </a:t>
            </a:r>
            <a:r>
              <a:rPr lang="en-US" sz="2000" b="1" dirty="0"/>
              <a:t>presumption of intestacy which was FINAL</a:t>
            </a:r>
            <a:r>
              <a:rPr lang="en-US" sz="2000" dirty="0"/>
              <a:t>.  Now, the § 3-108(4) exception changes that presumption because a will may be admitted to probate at any time (if no prior proceedings were filed within 3 years of death).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9701" name="Rectangle 5"/>
          <p:cNvSpPr>
            <a:spLocks noChangeArrowheads="1"/>
          </p:cNvSpPr>
          <p:nvPr/>
        </p:nvSpPr>
        <p:spPr bwMode="auto">
          <a:xfrm>
            <a:off x="408372" y="3717905"/>
            <a:ext cx="8507027"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Clr>
                <a:schemeClr val="accent1"/>
              </a:buClr>
            </a:pPr>
            <a:endParaRPr lang="en-US" sz="2800" dirty="0">
              <a:latin typeface="Georgia" pitchFamily="18" charset="0"/>
            </a:endParaRPr>
          </a:p>
          <a:p>
            <a:pPr>
              <a:buClr>
                <a:schemeClr val="accent1"/>
              </a:buClr>
            </a:pPr>
            <a:endParaRPr lang="en-US" sz="2400" dirty="0">
              <a:latin typeface="Georgia" pitchFamily="18" charset="0"/>
            </a:endParaRPr>
          </a:p>
        </p:txBody>
      </p:sp>
      <p:sp>
        <p:nvSpPr>
          <p:cNvPr id="47105" name="Rectangle 1"/>
          <p:cNvSpPr>
            <a:spLocks noChangeArrowheads="1"/>
          </p:cNvSpPr>
          <p:nvPr/>
        </p:nvSpPr>
        <p:spPr bwMode="auto">
          <a:xfrm>
            <a:off x="266700" y="440250"/>
            <a:ext cx="8763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14300" algn="l"/>
              </a:tabLst>
            </a:pPr>
            <a:r>
              <a:rPr lang="en-US" sz="2800" dirty="0">
                <a:solidFill>
                  <a:schemeClr val="bg2">
                    <a:lumMod val="50000"/>
                  </a:schemeClr>
                </a:solidFill>
                <a:latin typeface="+mj-lt"/>
              </a:rPr>
              <a:t>The Effect of § 3-108 (4)</a:t>
            </a:r>
            <a:endParaRPr kumimoji="0" lang="en-US" sz="2800" i="0" u="none" strike="noStrike" cap="none" normalizeH="0" baseline="0" dirty="0">
              <a:ln>
                <a:noFill/>
              </a:ln>
              <a:solidFill>
                <a:schemeClr val="accent5"/>
              </a:solidFill>
              <a:effectLst/>
              <a:latin typeface="Arial" pitchFamily="34" charset="0"/>
              <a:cs typeface="Arial" pitchFamily="34" charset="0"/>
            </a:endParaRPr>
          </a:p>
        </p:txBody>
      </p:sp>
      <p:sp>
        <p:nvSpPr>
          <p:cNvPr id="2" name="AutoShape 2" descr="Image result for ugh"/>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6132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89DE-6E3F-3E96-1F79-8844842A5DE9}"/>
              </a:ext>
            </a:extLst>
          </p:cNvPr>
          <p:cNvSpPr>
            <a:spLocks noGrp="1"/>
          </p:cNvSpPr>
          <p:nvPr>
            <p:ph type="title"/>
          </p:nvPr>
        </p:nvSpPr>
        <p:spPr>
          <a:xfrm>
            <a:off x="301752" y="457200"/>
            <a:ext cx="8534400" cy="1069848"/>
          </a:xfrm>
        </p:spPr>
        <p:txBody>
          <a:bodyPr>
            <a:normAutofit fontScale="90000"/>
          </a:bodyPr>
          <a:lstStyle/>
          <a:p>
            <a:br>
              <a:rPr lang="en-US" sz="4000" dirty="0">
                <a:solidFill>
                  <a:schemeClr val="accent3"/>
                </a:solidFill>
                <a:latin typeface="Georgia" pitchFamily="18" charset="0"/>
              </a:rPr>
            </a:br>
            <a:br>
              <a:rPr lang="en-US" sz="4000" dirty="0">
                <a:solidFill>
                  <a:schemeClr val="accent3"/>
                </a:solidFill>
                <a:latin typeface="Georgia" pitchFamily="18" charset="0"/>
              </a:rPr>
            </a:br>
            <a:br>
              <a:rPr lang="en-US" sz="4000" dirty="0">
                <a:solidFill>
                  <a:schemeClr val="accent3"/>
                </a:solidFill>
                <a:latin typeface="Georgia" pitchFamily="18" charset="0"/>
              </a:rPr>
            </a:br>
            <a:r>
              <a:rPr lang="en-US" sz="4000" dirty="0">
                <a:solidFill>
                  <a:schemeClr val="accent3"/>
                </a:solidFill>
                <a:latin typeface="Georgia" pitchFamily="18" charset="0"/>
              </a:rPr>
              <a:t>Case Law Update </a:t>
            </a:r>
            <a:br>
              <a:rPr lang="en-US" sz="3600" dirty="0">
                <a:solidFill>
                  <a:schemeClr val="accent3"/>
                </a:solidFill>
                <a:latin typeface="Georgia" pitchFamily="18" charset="0"/>
              </a:rPr>
            </a:br>
            <a:endParaRPr lang="en-US" dirty="0"/>
          </a:p>
        </p:txBody>
      </p:sp>
      <p:sp>
        <p:nvSpPr>
          <p:cNvPr id="3" name="Slide Number Placeholder 2">
            <a:extLst>
              <a:ext uri="{FF2B5EF4-FFF2-40B4-BE49-F238E27FC236}">
                <a16:creationId xmlns:a16="http://schemas.microsoft.com/office/drawing/2014/main" id="{21C52DA3-79FF-E0D0-812D-314E88C24E6E}"/>
              </a:ext>
            </a:extLst>
          </p:cNvPr>
          <p:cNvSpPr>
            <a:spLocks noGrp="1"/>
          </p:cNvSpPr>
          <p:nvPr>
            <p:ph type="sldNum" sz="quarter" idx="12"/>
          </p:nvPr>
        </p:nvSpPr>
        <p:spPr/>
        <p:txBody>
          <a:bodyPr/>
          <a:lstStyle/>
          <a:p>
            <a:fld id="{251D86DF-227A-4678-BE40-5A1FC4F0B36C}" type="slidenum">
              <a:rPr lang="en-US" smtClean="0"/>
              <a:pPr/>
              <a:t>69</a:t>
            </a:fld>
            <a:endParaRPr lang="en-US" dirty="0"/>
          </a:p>
        </p:txBody>
      </p:sp>
      <p:sp>
        <p:nvSpPr>
          <p:cNvPr id="4" name="Content Placeholder 3">
            <a:extLst>
              <a:ext uri="{FF2B5EF4-FFF2-40B4-BE49-F238E27FC236}">
                <a16:creationId xmlns:a16="http://schemas.microsoft.com/office/drawing/2014/main" id="{CDF16CC6-55E2-E02A-9AAD-08C31821C221}"/>
              </a:ext>
            </a:extLst>
          </p:cNvPr>
          <p:cNvSpPr>
            <a:spLocks noGrp="1"/>
          </p:cNvSpPr>
          <p:nvPr>
            <p:ph sz="quarter" idx="1"/>
          </p:nvPr>
        </p:nvSpPr>
        <p:spPr>
          <a:xfrm>
            <a:off x="301752" y="1527047"/>
            <a:ext cx="8503920" cy="5559553"/>
          </a:xfrm>
        </p:spPr>
        <p:txBody>
          <a:bodyPr>
            <a:noAutofit/>
          </a:bodyPr>
          <a:lstStyle/>
          <a:p>
            <a:pPr marL="0" indent="0" algn="ctr">
              <a:buNone/>
            </a:pPr>
            <a:r>
              <a:rPr lang="en-US" sz="1800" dirty="0"/>
              <a:t>In the Matter of the Estate of Patricia Ann </a:t>
            </a:r>
            <a:r>
              <a:rPr lang="en-US" sz="1800" dirty="0" err="1"/>
              <a:t>Slavin</a:t>
            </a:r>
            <a:r>
              <a:rPr lang="en-US" sz="1800" dirty="0"/>
              <a:t>, 492 Mass. 551 (2023)</a:t>
            </a:r>
          </a:p>
          <a:p>
            <a:pPr marL="0" indent="0" algn="ctr">
              <a:buNone/>
            </a:pPr>
            <a:endParaRPr lang="en-US" sz="1800" dirty="0"/>
          </a:p>
          <a:p>
            <a:pPr>
              <a:buFont typeface="Arial" panose="020B0604020202020204" pitchFamily="34" charset="0"/>
              <a:buChar char="•"/>
            </a:pPr>
            <a:r>
              <a:rPr lang="en-US" sz="1800" dirty="0"/>
              <a:t>SJC held that “…the position of voluntary personal representative under G.L. c. 190B, </a:t>
            </a:r>
            <a:r>
              <a:rPr lang="en-US" sz="1800" dirty="0">
                <a:latin typeface="Georgia" pitchFamily="18" charset="0"/>
              </a:rPr>
              <a:t>§ 3-1201, is an appointment, falling within the exception to the three-year time limit in</a:t>
            </a:r>
            <a:r>
              <a:rPr lang="en-US" sz="1800" dirty="0"/>
              <a:t> </a:t>
            </a:r>
            <a:r>
              <a:rPr lang="en-US" sz="1800" dirty="0">
                <a:latin typeface="Georgia" pitchFamily="18" charset="0"/>
              </a:rPr>
              <a:t>§ 3-108 for ‘appointment proceedings relating to an estate in which there has been a prior appointment.’” </a:t>
            </a:r>
          </a:p>
          <a:p>
            <a:pPr marL="0" indent="0">
              <a:buNone/>
            </a:pPr>
            <a:endParaRPr lang="en-US" sz="1800" dirty="0">
              <a:latin typeface="Georgia" pitchFamily="18" charset="0"/>
            </a:endParaRPr>
          </a:p>
          <a:p>
            <a:pPr>
              <a:buFont typeface="Arial" panose="020B0604020202020204" pitchFamily="34" charset="0"/>
              <a:buChar char="•"/>
            </a:pPr>
            <a:r>
              <a:rPr lang="en-US" sz="1800" dirty="0">
                <a:latin typeface="Georgia" pitchFamily="18" charset="0"/>
              </a:rPr>
              <a:t>Consequently, if there were a prior VPR, the VPR or any other interested person as defined in MUPC § 1-201(24) may file appointment proceedings outside the three-year time limit.</a:t>
            </a:r>
          </a:p>
          <a:p>
            <a:pPr>
              <a:buFont typeface="Arial" panose="020B0604020202020204" pitchFamily="34" charset="0"/>
              <a:buChar char="•"/>
            </a:pPr>
            <a:endParaRPr lang="en-US" sz="1800" dirty="0">
              <a:latin typeface="Georgia" pitchFamily="18" charset="0"/>
            </a:endParaRPr>
          </a:p>
          <a:p>
            <a:pPr>
              <a:buFont typeface="Arial" panose="020B0604020202020204" pitchFamily="34" charset="0"/>
              <a:buChar char="•"/>
            </a:pPr>
            <a:r>
              <a:rPr lang="en-US" sz="1800" dirty="0"/>
              <a:t>A VPR may file an Informal Petition (MPC 150) or Formal Petition (MPC 160) for their appointment as Personal Representative, with or without a request for a determination of heirs, following the established procedure for each respective type of Petition.</a:t>
            </a:r>
          </a:p>
          <a:p>
            <a:pPr marL="0" indent="0">
              <a:buNone/>
            </a:pPr>
            <a:endParaRPr lang="en-US" sz="1600" dirty="0"/>
          </a:p>
        </p:txBody>
      </p:sp>
    </p:spTree>
    <p:extLst>
      <p:ext uri="{BB962C8B-B14F-4D97-AF65-F5344CB8AC3E}">
        <p14:creationId xmlns:p14="http://schemas.microsoft.com/office/powerpoint/2010/main" val="238131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E2D1B3-E1D7-434A-91FC-F3E70AF2A209}"/>
              </a:ext>
            </a:extLst>
          </p:cNvPr>
          <p:cNvSpPr>
            <a:spLocks noGrp="1"/>
          </p:cNvSpPr>
          <p:nvPr>
            <p:ph type="sldNum" sz="quarter" idx="12"/>
          </p:nvPr>
        </p:nvSpPr>
        <p:spPr/>
        <p:txBody>
          <a:bodyPr/>
          <a:lstStyle/>
          <a:p>
            <a:fld id="{251D86DF-227A-4678-BE40-5A1FC4F0B36C}" type="slidenum">
              <a:rPr lang="en-US" smtClean="0"/>
              <a:pPr/>
              <a:t>7</a:t>
            </a:fld>
            <a:endParaRPr lang="en-US" dirty="0"/>
          </a:p>
        </p:txBody>
      </p:sp>
      <p:sp>
        <p:nvSpPr>
          <p:cNvPr id="3" name="Content Placeholder 2"/>
          <p:cNvSpPr>
            <a:spLocks noGrp="1"/>
          </p:cNvSpPr>
          <p:nvPr>
            <p:ph sz="quarter" idx="1"/>
          </p:nvPr>
        </p:nvSpPr>
        <p:spPr>
          <a:xfrm>
            <a:off x="301752" y="1447800"/>
            <a:ext cx="8689848" cy="5181600"/>
          </a:xfrm>
        </p:spPr>
        <p:txBody>
          <a:bodyPr>
            <a:normAutofit fontScale="92500"/>
          </a:bodyPr>
          <a:lstStyle/>
          <a:p>
            <a:pPr>
              <a:buNone/>
            </a:pPr>
            <a:r>
              <a:rPr lang="en-US" dirty="0"/>
              <a:t>Pattern of intestate succession in Massachusetts</a:t>
            </a:r>
          </a:p>
          <a:p>
            <a:pPr>
              <a:buNone/>
            </a:pPr>
            <a:r>
              <a:rPr lang="en-US" dirty="0"/>
              <a:t> </a:t>
            </a:r>
            <a:r>
              <a:rPr lang="en-US" dirty="0">
                <a:solidFill>
                  <a:srgbClr val="FF0000"/>
                </a:solidFill>
              </a:rPr>
              <a:t>in order of priority </a:t>
            </a:r>
            <a:r>
              <a:rPr lang="en-US" dirty="0"/>
              <a:t>is as follows:</a:t>
            </a:r>
          </a:p>
          <a:p>
            <a:pPr>
              <a:buNone/>
            </a:pPr>
            <a:r>
              <a:rPr lang="en-US" dirty="0"/>
              <a:t>1.  Decedent’s Spouse</a:t>
            </a:r>
          </a:p>
          <a:p>
            <a:pPr>
              <a:buNone/>
            </a:pPr>
            <a:r>
              <a:rPr lang="en-US" dirty="0"/>
              <a:t>2. Decedent’s </a:t>
            </a:r>
            <a:r>
              <a:rPr lang="en-US" u="sng" dirty="0"/>
              <a:t>Descendants</a:t>
            </a:r>
            <a:r>
              <a:rPr lang="en-US" dirty="0"/>
              <a:t> (Decedent’s children and/or  grandchildren, etc. if there are any </a:t>
            </a:r>
            <a:r>
              <a:rPr lang="en-US" i="1" dirty="0"/>
              <a:t>predeceased</a:t>
            </a:r>
            <a:r>
              <a:rPr lang="en-US" dirty="0"/>
              <a:t> children)</a:t>
            </a:r>
          </a:p>
          <a:p>
            <a:pPr>
              <a:buNone/>
            </a:pPr>
            <a:r>
              <a:rPr lang="en-US" dirty="0"/>
              <a:t>3. Parents </a:t>
            </a:r>
          </a:p>
          <a:p>
            <a:pPr>
              <a:buNone/>
            </a:pPr>
            <a:r>
              <a:rPr lang="en-US" dirty="0"/>
              <a:t>4. Parents’ </a:t>
            </a:r>
            <a:r>
              <a:rPr lang="en-US" u="sng" dirty="0"/>
              <a:t>Descendants</a:t>
            </a:r>
            <a:r>
              <a:rPr lang="en-US" dirty="0"/>
              <a:t> (Decedent’s brothers/sisters and/or nieces/nephews, etc. if there are any </a:t>
            </a:r>
            <a:r>
              <a:rPr lang="en-US" i="1" dirty="0"/>
              <a:t>predeceased</a:t>
            </a:r>
            <a:r>
              <a:rPr lang="en-US" dirty="0"/>
              <a:t> siblings)</a:t>
            </a:r>
          </a:p>
          <a:p>
            <a:pPr>
              <a:buNone/>
            </a:pPr>
            <a:r>
              <a:rPr lang="en-US" dirty="0"/>
              <a:t>5. “Next of kin”</a:t>
            </a:r>
          </a:p>
          <a:p>
            <a:pPr>
              <a:buNone/>
            </a:pPr>
            <a:r>
              <a:rPr lang="en-US" dirty="0"/>
              <a:t>6. Commonwealth of Massachusetts or Soldiers’ Home (if there is no taker)  </a:t>
            </a:r>
          </a:p>
          <a:p>
            <a:endParaRPr lang="en-US" dirty="0"/>
          </a:p>
          <a:p>
            <a:endParaRPr lang="en-US" dirty="0"/>
          </a:p>
        </p:txBody>
      </p:sp>
      <p:sp>
        <p:nvSpPr>
          <p:cNvPr id="6" name="Rectangle 5">
            <a:extLst>
              <a:ext uri="{FF2B5EF4-FFF2-40B4-BE49-F238E27FC236}">
                <a16:creationId xmlns:a16="http://schemas.microsoft.com/office/drawing/2014/main" id="{726A83CE-45A2-4F8E-87D5-8811320E6BEE}"/>
              </a:ext>
            </a:extLst>
          </p:cNvPr>
          <p:cNvSpPr/>
          <p:nvPr/>
        </p:nvSpPr>
        <p:spPr>
          <a:xfrm>
            <a:off x="232029" y="228600"/>
            <a:ext cx="8232648" cy="954107"/>
          </a:xfrm>
          <a:prstGeom prst="rect">
            <a:avLst/>
          </a:prstGeom>
        </p:spPr>
        <p:txBody>
          <a:bodyPr wrap="square">
            <a:spAutoFit/>
          </a:bodyPr>
          <a:lstStyle/>
          <a:p>
            <a:r>
              <a:rPr lang="en-US" sz="2800" dirty="0">
                <a:solidFill>
                  <a:srgbClr val="8CADAE"/>
                </a:solidFill>
              </a:rPr>
              <a:t>Identifying Heirs at Law</a:t>
            </a:r>
          </a:p>
          <a:p>
            <a:r>
              <a:rPr lang="en-US" sz="2800" dirty="0">
                <a:solidFill>
                  <a:srgbClr val="8CADAE"/>
                </a:solidFill>
              </a:rPr>
              <a:t>MUPC at § 2-101, et seq. </a:t>
            </a:r>
          </a:p>
        </p:txBody>
      </p:sp>
    </p:spTree>
    <p:extLst>
      <p:ext uri="{BB962C8B-B14F-4D97-AF65-F5344CB8AC3E}">
        <p14:creationId xmlns:p14="http://schemas.microsoft.com/office/powerpoint/2010/main" val="4604837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15BF2-5286-45AD-8867-A1740A73F0A3}"/>
              </a:ext>
            </a:extLst>
          </p:cNvPr>
          <p:cNvSpPr>
            <a:spLocks noGrp="1"/>
          </p:cNvSpPr>
          <p:nvPr>
            <p:ph type="sldNum" sz="quarter" idx="12"/>
          </p:nvPr>
        </p:nvSpPr>
        <p:spPr/>
        <p:txBody>
          <a:bodyPr/>
          <a:lstStyle/>
          <a:p>
            <a:fld id="{251D86DF-227A-4678-BE40-5A1FC4F0B36C}" type="slidenum">
              <a:rPr lang="en-US" smtClean="0"/>
              <a:pPr/>
              <a:t>70</a:t>
            </a:fld>
            <a:endParaRPr lang="en-US" dirty="0"/>
          </a:p>
        </p:txBody>
      </p:sp>
      <p:sp>
        <p:nvSpPr>
          <p:cNvPr id="3" name="Content Placeholder 2"/>
          <p:cNvSpPr>
            <a:spLocks noGrp="1"/>
          </p:cNvSpPr>
          <p:nvPr>
            <p:ph sz="quarter" idx="1"/>
          </p:nvPr>
        </p:nvSpPr>
        <p:spPr>
          <a:xfrm>
            <a:off x="533400" y="1676400"/>
            <a:ext cx="8503920" cy="4724400"/>
          </a:xfrm>
        </p:spPr>
        <p:txBody>
          <a:bodyPr>
            <a:normAutofit/>
          </a:bodyPr>
          <a:lstStyle/>
          <a:p>
            <a:pPr marL="0" indent="0" algn="ctr">
              <a:buNone/>
            </a:pPr>
            <a:endParaRPr lang="en-US" dirty="0"/>
          </a:p>
          <a:p>
            <a:pPr marL="0" indent="0" algn="ctr">
              <a:buNone/>
            </a:pPr>
            <a:endParaRPr lang="en-US" dirty="0"/>
          </a:p>
          <a:p>
            <a:pPr marL="0" indent="0" algn="ctr">
              <a:buNone/>
            </a:pPr>
            <a:r>
              <a:rPr lang="en-US" dirty="0"/>
              <a:t>QUESTION:</a:t>
            </a:r>
          </a:p>
          <a:p>
            <a:pPr marL="0" indent="0">
              <a:buNone/>
            </a:pPr>
            <a:endParaRPr lang="en-US" dirty="0"/>
          </a:p>
          <a:p>
            <a:pPr marL="0" indent="0" algn="ctr">
              <a:buNone/>
            </a:pPr>
            <a:r>
              <a:rPr lang="en-US" dirty="0"/>
              <a:t>Travis died on June 15, 2003.  Does the 3-year time limit to probate his estate apply? </a:t>
            </a:r>
          </a:p>
          <a:p>
            <a:pPr marL="0" indent="0">
              <a:buNone/>
            </a:pPr>
            <a:endParaRPr lang="en-US" dirty="0"/>
          </a:p>
          <a:p>
            <a:pPr marL="0" indent="0">
              <a:buNone/>
            </a:pPr>
            <a:endParaRPr lang="en-US" dirty="0"/>
          </a:p>
          <a:p>
            <a:pPr marL="0" indent="0">
              <a:buNone/>
            </a:pPr>
            <a:endParaRPr lang="en-US" dirty="0"/>
          </a:p>
          <a:p>
            <a:pPr marL="514350" indent="-514350">
              <a:buAutoNum type="arabicPeriod"/>
            </a:pPr>
            <a:endParaRPr lang="en-US" dirty="0"/>
          </a:p>
          <a:p>
            <a:pPr marL="0" indent="0">
              <a:buNone/>
            </a:pPr>
            <a:endParaRPr lang="en-US" dirty="0"/>
          </a:p>
          <a:p>
            <a:pPr marL="0" indent="0">
              <a:buNone/>
            </a:pPr>
            <a:endParaRPr lang="en-US" dirty="0"/>
          </a:p>
          <a:p>
            <a:pPr>
              <a:buNone/>
            </a:pPr>
            <a:endParaRPr lang="en-US" dirty="0"/>
          </a:p>
          <a:p>
            <a:pPr>
              <a:buFont typeface="Wingdings" pitchFamily="2" charset="2"/>
              <a:buChar char="ü"/>
            </a:pPr>
            <a:endParaRPr lang="en-US" dirty="0"/>
          </a:p>
          <a:p>
            <a:pPr>
              <a:buFont typeface="Wingdings" pitchFamily="2" charset="2"/>
              <a:buChar char="ü"/>
            </a:pPr>
            <a:endParaRPr lang="en-US" dirty="0"/>
          </a:p>
        </p:txBody>
      </p:sp>
      <p:sp>
        <p:nvSpPr>
          <p:cNvPr id="5" name="TextBox 4"/>
          <p:cNvSpPr txBox="1"/>
          <p:nvPr/>
        </p:nvSpPr>
        <p:spPr>
          <a:xfrm>
            <a:off x="304800" y="304800"/>
            <a:ext cx="8458200" cy="707886"/>
          </a:xfrm>
          <a:prstGeom prst="rect">
            <a:avLst/>
          </a:prstGeom>
          <a:noFill/>
        </p:spPr>
        <p:txBody>
          <a:bodyPr wrap="square" rtlCol="0">
            <a:spAutoFit/>
          </a:bodyPr>
          <a:lstStyle/>
          <a:p>
            <a:r>
              <a:rPr lang="en-US" sz="4000" dirty="0">
                <a:solidFill>
                  <a:schemeClr val="accent3"/>
                </a:solidFill>
                <a:latin typeface="+mj-lt"/>
              </a:rPr>
              <a:t>Pop Quiz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560" y="79839"/>
            <a:ext cx="2651760" cy="1596561"/>
          </a:xfrm>
          <a:prstGeom prst="rect">
            <a:avLst/>
          </a:prstGeom>
        </p:spPr>
      </p:pic>
    </p:spTree>
    <p:extLst>
      <p:ext uri="{BB962C8B-B14F-4D97-AF65-F5344CB8AC3E}">
        <p14:creationId xmlns:p14="http://schemas.microsoft.com/office/powerpoint/2010/main" val="200761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387E-C31E-6BD4-FE13-0FD00073CAB3}"/>
              </a:ext>
            </a:extLst>
          </p:cNvPr>
          <p:cNvSpPr>
            <a:spLocks noGrp="1"/>
          </p:cNvSpPr>
          <p:nvPr>
            <p:ph type="title"/>
          </p:nvPr>
        </p:nvSpPr>
        <p:spPr>
          <a:xfrm>
            <a:off x="301752" y="228599"/>
            <a:ext cx="8534400" cy="1239097"/>
          </a:xfrm>
        </p:spPr>
        <p:txBody>
          <a:bodyPr>
            <a:normAutofit/>
          </a:bodyPr>
          <a:lstStyle/>
          <a:p>
            <a:pPr algn="l"/>
            <a:r>
              <a:rPr lang="en-US" sz="40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69A98A70-8903-AFDF-D751-2445D7C84EB0}"/>
              </a:ext>
            </a:extLst>
          </p:cNvPr>
          <p:cNvSpPr>
            <a:spLocks noGrp="1"/>
          </p:cNvSpPr>
          <p:nvPr>
            <p:ph type="sldNum" sz="quarter" idx="12"/>
          </p:nvPr>
        </p:nvSpPr>
        <p:spPr/>
        <p:txBody>
          <a:bodyPr/>
          <a:lstStyle/>
          <a:p>
            <a:fld id="{251D86DF-227A-4678-BE40-5A1FC4F0B36C}" type="slidenum">
              <a:rPr lang="en-US" smtClean="0"/>
              <a:pPr/>
              <a:t>71</a:t>
            </a:fld>
            <a:endParaRPr lang="en-US" dirty="0"/>
          </a:p>
        </p:txBody>
      </p:sp>
      <p:sp>
        <p:nvSpPr>
          <p:cNvPr id="4" name="Content Placeholder 3">
            <a:extLst>
              <a:ext uri="{FF2B5EF4-FFF2-40B4-BE49-F238E27FC236}">
                <a16:creationId xmlns:a16="http://schemas.microsoft.com/office/drawing/2014/main" id="{634410B6-44E0-36D2-9DA7-0878854FD5B9}"/>
              </a:ext>
            </a:extLst>
          </p:cNvPr>
          <p:cNvSpPr>
            <a:spLocks noGrp="1"/>
          </p:cNvSpPr>
          <p:nvPr>
            <p:ph sz="quarter" idx="1"/>
          </p:nvPr>
        </p:nvSpPr>
        <p:spPr/>
        <p:txBody>
          <a:bodyPr/>
          <a:lstStyle/>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dirty="0"/>
              <a:t>NO. Travis died pre-MUPC. Prior time limits control to administer his estate</a:t>
            </a:r>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B974095A-EE96-AE29-25F9-0109E2214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52400"/>
            <a:ext cx="2651760" cy="1596561"/>
          </a:xfrm>
          <a:prstGeom prst="rect">
            <a:avLst/>
          </a:prstGeom>
        </p:spPr>
      </p:pic>
    </p:spTree>
    <p:extLst>
      <p:ext uri="{BB962C8B-B14F-4D97-AF65-F5344CB8AC3E}">
        <p14:creationId xmlns:p14="http://schemas.microsoft.com/office/powerpoint/2010/main" val="8077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D595-24EC-2BAB-4E6A-1207B27B9937}"/>
              </a:ext>
            </a:extLst>
          </p:cNvPr>
          <p:cNvSpPr>
            <a:spLocks noGrp="1"/>
          </p:cNvSpPr>
          <p:nvPr>
            <p:ph type="title"/>
          </p:nvPr>
        </p:nvSpPr>
        <p:spPr>
          <a:xfrm>
            <a:off x="301752" y="228600"/>
            <a:ext cx="8534400" cy="1143000"/>
          </a:xfrm>
        </p:spPr>
        <p:txBody>
          <a:bodyPr>
            <a:normAutofit fontScale="90000"/>
          </a:bodyPr>
          <a:lstStyle/>
          <a:p>
            <a:pPr algn="l"/>
            <a:r>
              <a:rPr lang="en-US" sz="40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EA2970A5-18AF-BEF8-DB47-86E44B9D81CE}"/>
              </a:ext>
            </a:extLst>
          </p:cNvPr>
          <p:cNvSpPr>
            <a:spLocks noGrp="1"/>
          </p:cNvSpPr>
          <p:nvPr>
            <p:ph type="sldNum" sz="quarter" idx="12"/>
          </p:nvPr>
        </p:nvSpPr>
        <p:spPr/>
        <p:txBody>
          <a:bodyPr/>
          <a:lstStyle/>
          <a:p>
            <a:fld id="{251D86DF-227A-4678-BE40-5A1FC4F0B36C}" type="slidenum">
              <a:rPr lang="en-US" smtClean="0"/>
              <a:pPr/>
              <a:t>72</a:t>
            </a:fld>
            <a:endParaRPr lang="en-US" dirty="0"/>
          </a:p>
        </p:txBody>
      </p:sp>
      <p:sp>
        <p:nvSpPr>
          <p:cNvPr id="4" name="Content Placeholder 3">
            <a:extLst>
              <a:ext uri="{FF2B5EF4-FFF2-40B4-BE49-F238E27FC236}">
                <a16:creationId xmlns:a16="http://schemas.microsoft.com/office/drawing/2014/main" id="{F8BB6D07-6294-1A93-2812-5494BFE86DA5}"/>
              </a:ext>
            </a:extLst>
          </p:cNvPr>
          <p:cNvSpPr>
            <a:spLocks noGrp="1"/>
          </p:cNvSpPr>
          <p:nvPr>
            <p:ph sz="quarter" idx="1"/>
          </p:nvPr>
        </p:nvSpPr>
        <p:spPr/>
        <p:txBody>
          <a:bodyPr>
            <a:normAutofit lnSpcReduction="10000"/>
          </a:bodyPr>
          <a:lstStyle/>
          <a:p>
            <a:pPr marL="0" indent="0" algn="ctr">
              <a:buNone/>
            </a:pPr>
            <a:endParaRPr lang="en-US" dirty="0"/>
          </a:p>
          <a:p>
            <a:pPr marL="0" indent="0" algn="ctr">
              <a:buNone/>
            </a:pPr>
            <a:r>
              <a:rPr lang="en-US" dirty="0"/>
              <a:t>QUESTION:</a:t>
            </a:r>
          </a:p>
          <a:p>
            <a:pPr marL="0" indent="0" algn="ctr">
              <a:buNone/>
            </a:pPr>
            <a:endParaRPr lang="en-US" dirty="0"/>
          </a:p>
          <a:p>
            <a:pPr marL="0" indent="0" algn="ctr">
              <a:buNone/>
            </a:pPr>
            <a:r>
              <a:rPr lang="en-US" dirty="0"/>
              <a:t>Elizabeth died on August 31, 2020. Her surviving spouse, Lucas, thought there was no need to file any estate proceeding because he believed all assets and accounts of Elizabeth were held jointly with him. On October 31, 2023, Lucas is doing some fall cleaning and finds bank statements for an account with $50,000 solely in Elizabeth’s name. May Lucas file an informal petition to gain access to this account?  </a:t>
            </a:r>
          </a:p>
          <a:p>
            <a:pPr marL="0" indent="0" algn="ctr">
              <a:buNone/>
            </a:pPr>
            <a:endParaRPr lang="en-US" dirty="0"/>
          </a:p>
        </p:txBody>
      </p:sp>
      <p:pic>
        <p:nvPicPr>
          <p:cNvPr id="5" name="Picture 4">
            <a:extLst>
              <a:ext uri="{FF2B5EF4-FFF2-40B4-BE49-F238E27FC236}">
                <a16:creationId xmlns:a16="http://schemas.microsoft.com/office/drawing/2014/main" id="{B029AE57-B2B7-27AB-F33F-FC0E1A319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52400"/>
            <a:ext cx="2651760" cy="1596561"/>
          </a:xfrm>
          <a:prstGeom prst="rect">
            <a:avLst/>
          </a:prstGeom>
        </p:spPr>
      </p:pic>
    </p:spTree>
    <p:extLst>
      <p:ext uri="{BB962C8B-B14F-4D97-AF65-F5344CB8AC3E}">
        <p14:creationId xmlns:p14="http://schemas.microsoft.com/office/powerpoint/2010/main" val="376599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228B-76DD-098C-A2E4-C11FC067ABDF}"/>
              </a:ext>
            </a:extLst>
          </p:cNvPr>
          <p:cNvSpPr>
            <a:spLocks noGrp="1"/>
          </p:cNvSpPr>
          <p:nvPr>
            <p:ph type="title"/>
          </p:nvPr>
        </p:nvSpPr>
        <p:spPr>
          <a:xfrm>
            <a:off x="301752" y="228600"/>
            <a:ext cx="8534400" cy="1066800"/>
          </a:xfrm>
        </p:spPr>
        <p:txBody>
          <a:bodyPr>
            <a:normAutofit fontScale="90000"/>
          </a:bodyPr>
          <a:lstStyle/>
          <a:p>
            <a:pPr algn="l"/>
            <a:r>
              <a:rPr lang="en-US" sz="4400" dirty="0">
                <a:solidFill>
                  <a:schemeClr val="accent3"/>
                </a:solidFill>
                <a:latin typeface="+mj-lt"/>
              </a:rPr>
              <a:t>Pop Quiz Time!</a:t>
            </a:r>
            <a:br>
              <a:rPr lang="en-US" sz="3600" dirty="0">
                <a:solidFill>
                  <a:schemeClr val="accent3"/>
                </a:solidFill>
                <a:latin typeface="+mj-lt"/>
              </a:rPr>
            </a:br>
            <a:endParaRPr lang="en-US" dirty="0"/>
          </a:p>
        </p:txBody>
      </p:sp>
      <p:sp>
        <p:nvSpPr>
          <p:cNvPr id="3" name="Slide Number Placeholder 2">
            <a:extLst>
              <a:ext uri="{FF2B5EF4-FFF2-40B4-BE49-F238E27FC236}">
                <a16:creationId xmlns:a16="http://schemas.microsoft.com/office/drawing/2014/main" id="{DA208F3D-C951-2730-58D2-641CDE2424F3}"/>
              </a:ext>
            </a:extLst>
          </p:cNvPr>
          <p:cNvSpPr>
            <a:spLocks noGrp="1"/>
          </p:cNvSpPr>
          <p:nvPr>
            <p:ph type="sldNum" sz="quarter" idx="12"/>
          </p:nvPr>
        </p:nvSpPr>
        <p:spPr/>
        <p:txBody>
          <a:bodyPr/>
          <a:lstStyle/>
          <a:p>
            <a:fld id="{251D86DF-227A-4678-BE40-5A1FC4F0B36C}" type="slidenum">
              <a:rPr lang="en-US" smtClean="0"/>
              <a:pPr/>
              <a:t>73</a:t>
            </a:fld>
            <a:endParaRPr lang="en-US" dirty="0"/>
          </a:p>
        </p:txBody>
      </p:sp>
      <p:sp>
        <p:nvSpPr>
          <p:cNvPr id="4" name="Content Placeholder 3">
            <a:extLst>
              <a:ext uri="{FF2B5EF4-FFF2-40B4-BE49-F238E27FC236}">
                <a16:creationId xmlns:a16="http://schemas.microsoft.com/office/drawing/2014/main" id="{387F0A7C-4F5C-38FD-DE2F-B6FCB63893E5}"/>
              </a:ext>
            </a:extLst>
          </p:cNvPr>
          <p:cNvSpPr>
            <a:spLocks noGrp="1"/>
          </p:cNvSpPr>
          <p:nvPr>
            <p:ph sz="quarter" idx="1"/>
          </p:nvPr>
        </p:nvSpPr>
        <p:spPr/>
        <p:txBody>
          <a:bodyPr/>
          <a:lstStyle/>
          <a:p>
            <a:pPr marL="0" indent="0" algn="ctr">
              <a:buNone/>
            </a:pPr>
            <a:endParaRPr lang="en-US" dirty="0"/>
          </a:p>
          <a:p>
            <a:pPr marL="0" indent="0" algn="ctr">
              <a:buNone/>
            </a:pPr>
            <a:r>
              <a:rPr lang="en-US" dirty="0"/>
              <a:t>ANSWER:</a:t>
            </a:r>
          </a:p>
          <a:p>
            <a:pPr marL="0" indent="0" algn="ctr">
              <a:buNone/>
            </a:pPr>
            <a:endParaRPr lang="en-US" dirty="0"/>
          </a:p>
          <a:p>
            <a:pPr marL="0" indent="0" algn="ctr">
              <a:buNone/>
            </a:pPr>
            <a:r>
              <a:rPr lang="en-US" dirty="0"/>
              <a:t>NO. Lucas may only file a formal Late and Limited Petition because it has been over 3 years </a:t>
            </a:r>
            <a:r>
              <a:rPr lang="en-US"/>
              <a:t>since Elizabeth’s </a:t>
            </a:r>
            <a:r>
              <a:rPr lang="en-US" dirty="0"/>
              <a:t>date of death.</a:t>
            </a:r>
          </a:p>
          <a:p>
            <a:pPr marL="0" indent="0" algn="ctr">
              <a:buNone/>
            </a:pPr>
            <a:endParaRPr lang="en-US" dirty="0"/>
          </a:p>
        </p:txBody>
      </p:sp>
      <p:pic>
        <p:nvPicPr>
          <p:cNvPr id="5" name="Picture 4">
            <a:extLst>
              <a:ext uri="{FF2B5EF4-FFF2-40B4-BE49-F238E27FC236}">
                <a16:creationId xmlns:a16="http://schemas.microsoft.com/office/drawing/2014/main" id="{D6305C31-2C84-6274-0C0C-614197C09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76200"/>
            <a:ext cx="2651760" cy="1596561"/>
          </a:xfrm>
          <a:prstGeom prst="rect">
            <a:avLst/>
          </a:prstGeom>
        </p:spPr>
      </p:pic>
    </p:spTree>
    <p:extLst>
      <p:ext uri="{BB962C8B-B14F-4D97-AF65-F5344CB8AC3E}">
        <p14:creationId xmlns:p14="http://schemas.microsoft.com/office/powerpoint/2010/main" val="12042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CD25-0A93-57A3-9C91-7751AD672E0F}"/>
              </a:ext>
            </a:extLst>
          </p:cNvPr>
          <p:cNvSpPr>
            <a:spLocks noGrp="1"/>
          </p:cNvSpPr>
          <p:nvPr>
            <p:ph type="title"/>
          </p:nvPr>
        </p:nvSpPr>
        <p:spPr/>
        <p:txBody>
          <a:bodyPr/>
          <a:lstStyle/>
          <a:p>
            <a:r>
              <a:rPr lang="en-US" dirty="0"/>
              <a:t>QUICK RECAP</a:t>
            </a:r>
          </a:p>
        </p:txBody>
      </p:sp>
      <p:sp>
        <p:nvSpPr>
          <p:cNvPr id="3" name="Slide Number Placeholder 2">
            <a:extLst>
              <a:ext uri="{FF2B5EF4-FFF2-40B4-BE49-F238E27FC236}">
                <a16:creationId xmlns:a16="http://schemas.microsoft.com/office/drawing/2014/main" id="{9E99ABAD-4639-6B4D-7D99-A2A66F4E1095}"/>
              </a:ext>
            </a:extLst>
          </p:cNvPr>
          <p:cNvSpPr>
            <a:spLocks noGrp="1"/>
          </p:cNvSpPr>
          <p:nvPr>
            <p:ph type="sldNum" sz="quarter" idx="12"/>
          </p:nvPr>
        </p:nvSpPr>
        <p:spPr/>
        <p:txBody>
          <a:bodyPr/>
          <a:lstStyle/>
          <a:p>
            <a:fld id="{251D86DF-227A-4678-BE40-5A1FC4F0B36C}" type="slidenum">
              <a:rPr lang="en-US" smtClean="0"/>
              <a:pPr/>
              <a:t>74</a:t>
            </a:fld>
            <a:endParaRPr lang="en-US" dirty="0"/>
          </a:p>
        </p:txBody>
      </p:sp>
      <p:sp>
        <p:nvSpPr>
          <p:cNvPr id="4" name="Content Placeholder 3">
            <a:extLst>
              <a:ext uri="{FF2B5EF4-FFF2-40B4-BE49-F238E27FC236}">
                <a16:creationId xmlns:a16="http://schemas.microsoft.com/office/drawing/2014/main" id="{CBEB8823-148C-F211-14B1-D9CC98EBFA25}"/>
              </a:ext>
            </a:extLst>
          </p:cNvPr>
          <p:cNvSpPr>
            <a:spLocks noGrp="1"/>
          </p:cNvSpPr>
          <p:nvPr>
            <p:ph sz="quarter" idx="1"/>
          </p:nvPr>
        </p:nvSpPr>
        <p:spPr>
          <a:xfrm>
            <a:off x="338328" y="1544617"/>
            <a:ext cx="8503920" cy="4572000"/>
          </a:xfrm>
        </p:spPr>
        <p:txBody>
          <a:bodyPr>
            <a:normAutofit fontScale="92500" lnSpcReduction="20000"/>
          </a:bodyPr>
          <a:lstStyle/>
          <a:p>
            <a:r>
              <a:rPr lang="en-US" dirty="0"/>
              <a:t>Make the MUPC Hub your “go-to” place</a:t>
            </a:r>
          </a:p>
          <a:p>
            <a:endParaRPr lang="en-US" dirty="0"/>
          </a:p>
          <a:p>
            <a:r>
              <a:rPr lang="en-US" dirty="0"/>
              <a:t>Correctly identify the Decedent’s heirs before filing and do so based on the Decedent’s date of death (pre-MUPC vs. MUPC)</a:t>
            </a:r>
          </a:p>
          <a:p>
            <a:pPr marL="0" indent="0">
              <a:buNone/>
            </a:pPr>
            <a:endParaRPr lang="en-US" dirty="0"/>
          </a:p>
          <a:p>
            <a:r>
              <a:rPr lang="en-US" dirty="0"/>
              <a:t>Correctly identify who has priority to serve as PR and how to handle when those with priority do not want to serve or are not coming forward, or when those who share priority disagree on who should serve</a:t>
            </a:r>
          </a:p>
          <a:p>
            <a:pPr marL="0" indent="0">
              <a:buNone/>
            </a:pPr>
            <a:endParaRPr lang="en-US" dirty="0"/>
          </a:p>
          <a:p>
            <a:r>
              <a:rPr lang="en-US" dirty="0"/>
              <a:t>Pay attention to the pre-MUPC and MUPC time limits </a:t>
            </a:r>
            <a:r>
              <a:rPr lang="en-US"/>
              <a:t>so that the </a:t>
            </a:r>
            <a:r>
              <a:rPr lang="en-US" dirty="0"/>
              <a:t>correct pleadings are prepared for filing.</a:t>
            </a:r>
          </a:p>
          <a:p>
            <a:endParaRPr lang="en-US" dirty="0"/>
          </a:p>
        </p:txBody>
      </p:sp>
    </p:spTree>
    <p:extLst>
      <p:ext uri="{BB962C8B-B14F-4D97-AF65-F5344CB8AC3E}">
        <p14:creationId xmlns:p14="http://schemas.microsoft.com/office/powerpoint/2010/main" val="311304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noGrp="1"/>
          </p:cNvSpPr>
          <p:nvPr>
            <p:ph type="title"/>
          </p:nvPr>
        </p:nvSpPr>
        <p:spPr>
          <a:xfrm>
            <a:off x="223942" y="338245"/>
            <a:ext cx="8534400" cy="954107"/>
          </a:xfrm>
          <a:prstGeom prst="rect">
            <a:avLst/>
          </a:prstGeom>
          <a:noFill/>
        </p:spPr>
        <p:txBody>
          <a:bodyPr wrap="square" rtlCol="0">
            <a:spAutoFit/>
          </a:bodyPr>
          <a:lstStyle/>
          <a:p>
            <a:pPr algn="l"/>
            <a:r>
              <a:rPr lang="en-US" sz="2800" dirty="0">
                <a:solidFill>
                  <a:schemeClr val="accent3"/>
                </a:solidFill>
                <a:latin typeface="Georgia" pitchFamily="18" charset="0"/>
              </a:rPr>
              <a:t>Identifying Heirs at Law</a:t>
            </a:r>
            <a:br>
              <a:rPr lang="en-US" sz="2800" dirty="0">
                <a:solidFill>
                  <a:schemeClr val="accent3"/>
                </a:solidFill>
                <a:latin typeface="Georgia" pitchFamily="18" charset="0"/>
              </a:rPr>
            </a:br>
            <a:r>
              <a:rPr lang="en-US" sz="2800" dirty="0">
                <a:solidFill>
                  <a:schemeClr val="accent3"/>
                </a:solidFill>
                <a:latin typeface="Georgia" pitchFamily="18" charset="0"/>
              </a:rPr>
              <a:t>MUPC at § 2-101, et seq. </a:t>
            </a:r>
          </a:p>
        </p:txBody>
      </p:sp>
      <p:sp>
        <p:nvSpPr>
          <p:cNvPr id="2" name="Slide Number Placeholder 1">
            <a:extLst>
              <a:ext uri="{FF2B5EF4-FFF2-40B4-BE49-F238E27FC236}">
                <a16:creationId xmlns:a16="http://schemas.microsoft.com/office/drawing/2014/main" id="{100CC2DF-9FD6-419E-B39C-6FC9E52EE7B3}"/>
              </a:ext>
            </a:extLst>
          </p:cNvPr>
          <p:cNvSpPr>
            <a:spLocks noGrp="1"/>
          </p:cNvSpPr>
          <p:nvPr>
            <p:ph type="sldNum" sz="quarter" idx="12"/>
          </p:nvPr>
        </p:nvSpPr>
        <p:spPr/>
        <p:txBody>
          <a:bodyPr/>
          <a:lstStyle/>
          <a:p>
            <a:fld id="{251D86DF-227A-4678-BE40-5A1FC4F0B36C}" type="slidenum">
              <a:rPr lang="en-US" smtClean="0"/>
              <a:pPr/>
              <a:t>8</a:t>
            </a:fld>
            <a:endParaRPr lang="en-US" dirty="0"/>
          </a:p>
        </p:txBody>
      </p:sp>
      <p:sp>
        <p:nvSpPr>
          <p:cNvPr id="3" name="Content Placeholder 2"/>
          <p:cNvSpPr>
            <a:spLocks noGrp="1"/>
          </p:cNvSpPr>
          <p:nvPr>
            <p:ph sz="quarter" idx="1"/>
          </p:nvPr>
        </p:nvSpPr>
        <p:spPr>
          <a:xfrm>
            <a:off x="301752" y="1527048"/>
            <a:ext cx="8503920" cy="5102352"/>
          </a:xfrm>
        </p:spPr>
        <p:txBody>
          <a:bodyPr>
            <a:normAutofit fontScale="62500" lnSpcReduction="20000"/>
          </a:bodyPr>
          <a:lstStyle/>
          <a:p>
            <a:r>
              <a:rPr lang="en-US" b="1" u="sng" dirty="0"/>
              <a:t>Kindred of Half Blood</a:t>
            </a:r>
          </a:p>
          <a:p>
            <a:endParaRPr lang="en-US" u="sng" dirty="0"/>
          </a:p>
          <a:p>
            <a:pPr>
              <a:buNone/>
            </a:pPr>
            <a:r>
              <a:rPr lang="en-US" dirty="0"/>
              <a:t>	Relatives of the half blood inherit the same share they would inherit if they were of the whole blood. </a:t>
            </a:r>
            <a:r>
              <a:rPr lang="en-US" b="1" dirty="0"/>
              <a:t>MUPC at § 2-107.</a:t>
            </a:r>
          </a:p>
          <a:p>
            <a:endParaRPr lang="en-US" dirty="0"/>
          </a:p>
          <a:p>
            <a:r>
              <a:rPr lang="en-US" b="1" u="sng" dirty="0"/>
              <a:t>Parent and Child Relationship</a:t>
            </a:r>
          </a:p>
          <a:p>
            <a:pPr>
              <a:buNone/>
            </a:pPr>
            <a:endParaRPr lang="en-US" u="sng" dirty="0"/>
          </a:p>
          <a:p>
            <a:pPr>
              <a:buNone/>
            </a:pPr>
            <a:r>
              <a:rPr lang="en-US" dirty="0"/>
              <a:t>	An adopted individual is the child of his adopting parent or parents and not of his natural parents, but adoption of a child by the spouse of either natural parent has no effect on the right of the child or a descendant of the child to inherit from or through either natural parent. </a:t>
            </a:r>
            <a:r>
              <a:rPr lang="en-US" sz="2800" b="1" dirty="0"/>
              <a:t> MUPC at </a:t>
            </a:r>
            <a:r>
              <a:rPr lang="en-US" b="1" dirty="0"/>
              <a:t>§ 2-114(b)</a:t>
            </a:r>
            <a:r>
              <a:rPr lang="en-US" dirty="0"/>
              <a:t>.</a:t>
            </a:r>
          </a:p>
          <a:p>
            <a:pPr>
              <a:buNone/>
            </a:pPr>
            <a:endParaRPr lang="en-US" dirty="0"/>
          </a:p>
          <a:p>
            <a:pPr>
              <a:buNone/>
            </a:pPr>
            <a:r>
              <a:rPr lang="en-US" dirty="0"/>
              <a:t>	In July 2022, </a:t>
            </a:r>
            <a:r>
              <a:rPr lang="en-US" b="1" dirty="0"/>
              <a:t>§ 2-114  </a:t>
            </a:r>
            <a:r>
              <a:rPr lang="en-US" dirty="0"/>
              <a:t>amended to add </a:t>
            </a:r>
            <a:r>
              <a:rPr lang="en-US" b="1" dirty="0"/>
              <a:t>(c) – </a:t>
            </a:r>
            <a:r>
              <a:rPr lang="en-US" dirty="0"/>
              <a:t>an individual adopted by a blood relative loses their right to inherit from a natural parent or kindred</a:t>
            </a:r>
          </a:p>
          <a:p>
            <a:pPr>
              <a:buNone/>
            </a:pPr>
            <a:endParaRPr lang="en-US" dirty="0"/>
          </a:p>
          <a:p>
            <a:r>
              <a:rPr lang="en-US" b="1" u="sng" dirty="0"/>
              <a:t>Afterborn Heirs</a:t>
            </a:r>
          </a:p>
          <a:p>
            <a:endParaRPr lang="en-US" u="sng" dirty="0"/>
          </a:p>
          <a:p>
            <a:pPr>
              <a:buNone/>
            </a:pPr>
            <a:r>
              <a:rPr lang="en-US" dirty="0"/>
              <a:t>	An individual in gestation at a particular time is treated as living at that time if the individual lives </a:t>
            </a:r>
            <a:r>
              <a:rPr lang="en-US" u="sng" dirty="0"/>
              <a:t>120 hours or more </a:t>
            </a:r>
            <a:r>
              <a:rPr lang="en-US" dirty="0"/>
              <a:t>after birth. </a:t>
            </a:r>
            <a:r>
              <a:rPr lang="en-US" b="1" dirty="0"/>
              <a:t>MUPC at § 2-108</a:t>
            </a:r>
            <a:r>
              <a:rPr lang="en-US" dirty="0"/>
              <a:t>.</a:t>
            </a:r>
          </a:p>
          <a:p>
            <a:pPr>
              <a:buNone/>
            </a:pPr>
            <a:endParaRPr lang="en-US" dirty="0"/>
          </a:p>
          <a:p>
            <a:endParaRPr lang="en-US" dirty="0"/>
          </a:p>
          <a:p>
            <a:endParaRPr lang="en-US" dirty="0"/>
          </a:p>
        </p:txBody>
      </p:sp>
    </p:spTree>
    <p:extLst>
      <p:ext uri="{BB962C8B-B14F-4D97-AF65-F5344CB8AC3E}">
        <p14:creationId xmlns:p14="http://schemas.microsoft.com/office/powerpoint/2010/main" val="4027756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noGrp="1"/>
          </p:cNvSpPr>
          <p:nvPr>
            <p:ph type="title"/>
          </p:nvPr>
        </p:nvSpPr>
        <p:spPr>
          <a:xfrm>
            <a:off x="296636" y="137075"/>
            <a:ext cx="8648700" cy="1200329"/>
          </a:xfrm>
          <a:prstGeom prst="rect">
            <a:avLst/>
          </a:prstGeom>
          <a:noFill/>
        </p:spPr>
        <p:txBody>
          <a:bodyPr wrap="square" rtlCol="0">
            <a:spAutoFit/>
          </a:bodyPr>
          <a:lstStyle/>
          <a:p>
            <a:pPr algn="l"/>
            <a:r>
              <a:rPr lang="en-US" sz="2400" dirty="0">
                <a:solidFill>
                  <a:schemeClr val="accent3"/>
                </a:solidFill>
                <a:latin typeface="Georgia" pitchFamily="18" charset="0"/>
              </a:rPr>
              <a:t>Heirs at Law under the MUPC – </a:t>
            </a:r>
            <a:r>
              <a:rPr lang="en-US" sz="2400" dirty="0">
                <a:solidFill>
                  <a:srgbClr val="FF0000"/>
                </a:solidFill>
                <a:latin typeface="Georgia" pitchFamily="18" charset="0"/>
              </a:rPr>
              <a:t>on or after 3/31/2012</a:t>
            </a:r>
            <a:br>
              <a:rPr lang="en-US" sz="2000" dirty="0">
                <a:solidFill>
                  <a:schemeClr val="accent3"/>
                </a:solidFill>
                <a:latin typeface="Georgia" pitchFamily="18" charset="0"/>
              </a:rPr>
            </a:br>
            <a:r>
              <a:rPr lang="en-US" sz="2400" b="1" dirty="0">
                <a:solidFill>
                  <a:schemeClr val="tx1"/>
                </a:solidFill>
                <a:latin typeface="Georgia" pitchFamily="18" charset="0"/>
              </a:rPr>
              <a:t>Individual dies married with no descendants (children, grandchildren, etc.)</a:t>
            </a:r>
          </a:p>
        </p:txBody>
      </p:sp>
      <p:sp>
        <p:nvSpPr>
          <p:cNvPr id="2" name="Slide Number Placeholder 1">
            <a:extLst>
              <a:ext uri="{FF2B5EF4-FFF2-40B4-BE49-F238E27FC236}">
                <a16:creationId xmlns:a16="http://schemas.microsoft.com/office/drawing/2014/main" id="{DA865975-49BA-48AD-92A1-41EBD6C6093B}"/>
              </a:ext>
            </a:extLst>
          </p:cNvPr>
          <p:cNvSpPr>
            <a:spLocks noGrp="1"/>
          </p:cNvSpPr>
          <p:nvPr>
            <p:ph type="sldNum" sz="quarter" idx="12"/>
          </p:nvPr>
        </p:nvSpPr>
        <p:spPr/>
        <p:txBody>
          <a:bodyPr/>
          <a:lstStyle/>
          <a:p>
            <a:fld id="{251D86DF-227A-4678-BE40-5A1FC4F0B36C}" type="slidenum">
              <a:rPr lang="en-US" smtClean="0"/>
              <a:pPr/>
              <a:t>9</a:t>
            </a:fld>
            <a:endParaRPr lang="en-US" dirty="0"/>
          </a:p>
        </p:txBody>
      </p:sp>
      <p:sp>
        <p:nvSpPr>
          <p:cNvPr id="15" name="Flowchart: Connector 14">
            <a:extLst>
              <a:ext uri="{FF2B5EF4-FFF2-40B4-BE49-F238E27FC236}">
                <a16:creationId xmlns:a16="http://schemas.microsoft.com/office/drawing/2014/main" id="{9779C292-C6CB-42E4-BFD6-DFE91D574EC4}"/>
              </a:ext>
            </a:extLst>
          </p:cNvPr>
          <p:cNvSpPr/>
          <p:nvPr/>
        </p:nvSpPr>
        <p:spPr>
          <a:xfrm>
            <a:off x="609600" y="2514600"/>
            <a:ext cx="2819400" cy="2743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Surviving Spouse is the Sole Heir at Law</a:t>
            </a:r>
            <a:endParaRPr lang="en-US" dirty="0"/>
          </a:p>
        </p:txBody>
      </p:sp>
      <p:sp>
        <p:nvSpPr>
          <p:cNvPr id="18" name="TextBox 17">
            <a:extLst>
              <a:ext uri="{FF2B5EF4-FFF2-40B4-BE49-F238E27FC236}">
                <a16:creationId xmlns:a16="http://schemas.microsoft.com/office/drawing/2014/main" id="{6106CF93-4C01-499C-83A5-D05CB517DA22}"/>
              </a:ext>
            </a:extLst>
          </p:cNvPr>
          <p:cNvSpPr txBox="1"/>
          <p:nvPr/>
        </p:nvSpPr>
        <p:spPr>
          <a:xfrm>
            <a:off x="487136" y="1905000"/>
            <a:ext cx="4343400" cy="954107"/>
          </a:xfrm>
          <a:prstGeom prst="rect">
            <a:avLst/>
          </a:prstGeom>
          <a:noFill/>
        </p:spPr>
        <p:txBody>
          <a:bodyPr wrap="square" rtlCol="0">
            <a:spAutoFit/>
          </a:bodyPr>
          <a:lstStyle/>
          <a:p>
            <a:r>
              <a:rPr lang="en-US" sz="2000" b="1" dirty="0"/>
              <a:t>Survived by no parents?</a:t>
            </a:r>
          </a:p>
          <a:p>
            <a:endParaRPr lang="en-US" dirty="0"/>
          </a:p>
          <a:p>
            <a:endParaRPr lang="en-US" dirty="0"/>
          </a:p>
        </p:txBody>
      </p:sp>
      <p:sp>
        <p:nvSpPr>
          <p:cNvPr id="19" name="TextBox 18">
            <a:extLst>
              <a:ext uri="{FF2B5EF4-FFF2-40B4-BE49-F238E27FC236}">
                <a16:creationId xmlns:a16="http://schemas.microsoft.com/office/drawing/2014/main" id="{43F4A840-D331-49ED-BDC4-4B7591FC8088}"/>
              </a:ext>
            </a:extLst>
          </p:cNvPr>
          <p:cNvSpPr txBox="1"/>
          <p:nvPr/>
        </p:nvSpPr>
        <p:spPr>
          <a:xfrm>
            <a:off x="4830536" y="1905000"/>
            <a:ext cx="4114800" cy="400110"/>
          </a:xfrm>
          <a:prstGeom prst="rect">
            <a:avLst/>
          </a:prstGeom>
          <a:noFill/>
        </p:spPr>
        <p:txBody>
          <a:bodyPr wrap="square" rtlCol="0">
            <a:spAutoFit/>
          </a:bodyPr>
          <a:lstStyle/>
          <a:p>
            <a:r>
              <a:rPr lang="en-US" sz="2000" b="1" dirty="0"/>
              <a:t>Survived by parent(s)?</a:t>
            </a:r>
          </a:p>
        </p:txBody>
      </p:sp>
      <p:sp>
        <p:nvSpPr>
          <p:cNvPr id="21" name="Flowchart: Connector 20">
            <a:extLst>
              <a:ext uri="{FF2B5EF4-FFF2-40B4-BE49-F238E27FC236}">
                <a16:creationId xmlns:a16="http://schemas.microsoft.com/office/drawing/2014/main" id="{0B2C473D-327E-4D57-B423-BCE14C150462}"/>
              </a:ext>
            </a:extLst>
          </p:cNvPr>
          <p:cNvSpPr/>
          <p:nvPr/>
        </p:nvSpPr>
        <p:spPr>
          <a:xfrm>
            <a:off x="5105400" y="2514600"/>
            <a:ext cx="2819400" cy="2743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Surviving Spouse and Surviving Parent(s) are the Heirs at Law</a:t>
            </a:r>
            <a:endParaRPr lang="en-US" dirty="0"/>
          </a:p>
        </p:txBody>
      </p:sp>
      <p:pic>
        <p:nvPicPr>
          <p:cNvPr id="22" name="Picture 21">
            <a:extLst>
              <a:ext uri="{FF2B5EF4-FFF2-40B4-BE49-F238E27FC236}">
                <a16:creationId xmlns:a16="http://schemas.microsoft.com/office/drawing/2014/main" id="{F57E2E6F-CCB8-4641-8725-DE652087F259}"/>
              </a:ext>
            </a:extLst>
          </p:cNvPr>
          <p:cNvPicPr>
            <a:picLocks noChangeAspect="1"/>
          </p:cNvPicPr>
          <p:nvPr/>
        </p:nvPicPr>
        <p:blipFill>
          <a:blip r:embed="rId3"/>
          <a:stretch>
            <a:fillRect/>
          </a:stretch>
        </p:blipFill>
        <p:spPr>
          <a:xfrm>
            <a:off x="1190625" y="5257800"/>
            <a:ext cx="1657350" cy="1409700"/>
          </a:xfrm>
          <a:prstGeom prst="rect">
            <a:avLst/>
          </a:prstGeom>
        </p:spPr>
      </p:pic>
      <p:pic>
        <p:nvPicPr>
          <p:cNvPr id="24" name="Picture 23">
            <a:extLst>
              <a:ext uri="{FF2B5EF4-FFF2-40B4-BE49-F238E27FC236}">
                <a16:creationId xmlns:a16="http://schemas.microsoft.com/office/drawing/2014/main" id="{859E2110-97BE-44B3-BA34-2F25B67F2AB6}"/>
              </a:ext>
            </a:extLst>
          </p:cNvPr>
          <p:cNvPicPr>
            <a:picLocks noChangeAspect="1"/>
          </p:cNvPicPr>
          <p:nvPr/>
        </p:nvPicPr>
        <p:blipFill>
          <a:blip r:embed="rId3"/>
          <a:stretch>
            <a:fillRect/>
          </a:stretch>
        </p:blipFill>
        <p:spPr>
          <a:xfrm>
            <a:off x="3835854" y="5257800"/>
            <a:ext cx="1657350" cy="1409700"/>
          </a:xfrm>
          <a:prstGeom prst="rect">
            <a:avLst/>
          </a:prstGeom>
        </p:spPr>
      </p:pic>
      <p:pic>
        <p:nvPicPr>
          <p:cNvPr id="25" name="Picture 24">
            <a:extLst>
              <a:ext uri="{FF2B5EF4-FFF2-40B4-BE49-F238E27FC236}">
                <a16:creationId xmlns:a16="http://schemas.microsoft.com/office/drawing/2014/main" id="{46047115-30A6-4F24-B40F-6888AB1F87C1}"/>
              </a:ext>
            </a:extLst>
          </p:cNvPr>
          <p:cNvPicPr>
            <a:picLocks noChangeAspect="1"/>
          </p:cNvPicPr>
          <p:nvPr/>
        </p:nvPicPr>
        <p:blipFill>
          <a:blip r:embed="rId3"/>
          <a:stretch>
            <a:fillRect/>
          </a:stretch>
        </p:blipFill>
        <p:spPr>
          <a:xfrm>
            <a:off x="5493204" y="5268686"/>
            <a:ext cx="1657350" cy="1409700"/>
          </a:xfrm>
          <a:prstGeom prst="rect">
            <a:avLst/>
          </a:prstGeom>
        </p:spPr>
      </p:pic>
      <p:pic>
        <p:nvPicPr>
          <p:cNvPr id="26" name="Picture 25">
            <a:extLst>
              <a:ext uri="{FF2B5EF4-FFF2-40B4-BE49-F238E27FC236}">
                <a16:creationId xmlns:a16="http://schemas.microsoft.com/office/drawing/2014/main" id="{75207963-B326-4C03-953B-6442A754D8B7}"/>
              </a:ext>
            </a:extLst>
          </p:cNvPr>
          <p:cNvPicPr>
            <a:picLocks noChangeAspect="1"/>
          </p:cNvPicPr>
          <p:nvPr/>
        </p:nvPicPr>
        <p:blipFill>
          <a:blip r:embed="rId3"/>
          <a:stretch>
            <a:fillRect/>
          </a:stretch>
        </p:blipFill>
        <p:spPr>
          <a:xfrm>
            <a:off x="6832147" y="5257800"/>
            <a:ext cx="1657350" cy="1409700"/>
          </a:xfrm>
          <a:prstGeom prst="rect">
            <a:avLst/>
          </a:prstGeom>
        </p:spPr>
      </p:pic>
    </p:spTree>
    <p:extLst>
      <p:ext uri="{BB962C8B-B14F-4D97-AF65-F5344CB8AC3E}">
        <p14:creationId xmlns:p14="http://schemas.microsoft.com/office/powerpoint/2010/main" val="264532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31508</TotalTime>
  <Words>4217</Words>
  <Application>Microsoft Office PowerPoint</Application>
  <PresentationFormat>On-screen Show (4:3)</PresentationFormat>
  <Paragraphs>763</Paragraphs>
  <Slides>74</Slides>
  <Notes>52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74</vt:i4>
      </vt:variant>
    </vt:vector>
  </HeadingPairs>
  <TitlesOfParts>
    <vt:vector size="85" baseType="lpstr">
      <vt:lpstr>Arial</vt:lpstr>
      <vt:lpstr>AvantGarde Bk BT</vt:lpstr>
      <vt:lpstr>AvantGarde Md BT</vt:lpstr>
      <vt:lpstr>Baskerville Old Face</vt:lpstr>
      <vt:lpstr>Book Antiqua</vt:lpstr>
      <vt:lpstr>Calibri</vt:lpstr>
      <vt:lpstr>Georgia</vt:lpstr>
      <vt:lpstr>Times New Roman</vt:lpstr>
      <vt:lpstr>Wingdings</vt:lpstr>
      <vt:lpstr>Wingdings 2</vt:lpstr>
      <vt:lpstr>Civic</vt:lpstr>
      <vt:lpstr>MCLE’S  MUPC &amp; MUTC Update 2025 February 28, 2025 </vt:lpstr>
      <vt:lpstr>PowerPoint Presentation</vt:lpstr>
      <vt:lpstr>PowerPoint Presentation</vt:lpstr>
      <vt:lpstr>PowerPoint Presentation</vt:lpstr>
      <vt:lpstr>PowerPoint Presentation</vt:lpstr>
      <vt:lpstr>PowerPoint Presentation</vt:lpstr>
      <vt:lpstr>PowerPoint Presentation</vt:lpstr>
      <vt:lpstr>Identifying Heirs at Law MUPC at § 2-101, et seq. </vt:lpstr>
      <vt:lpstr>Heirs at Law under the MUPC – on or after 3/31/2012 Individual dies married with no descendants (children, grandchildren, etc.)</vt:lpstr>
      <vt:lpstr>Heirs at Law under the MUPC – on or after 3/31/2012 Individual dies married with descendants that are all from current marriage and….</vt:lpstr>
      <vt:lpstr>Heirs at Law under the MUPC – on or after 3/31/2012 Individual dies married with descendants that are all from current marriage and….</vt:lpstr>
      <vt:lpstr>Heirs at Law under the MUPC – on or after 3/31/2012 Individual dies married with descendants outside of the current marriage</vt:lpstr>
      <vt:lpstr>Heirs at Law under the MUPC – on or after 3/31/2012 Individual dies single or widowed</vt:lpstr>
      <vt:lpstr>Heirs at Law under the MUPC – on or after 3/31/2012 Individual dies single or widowed</vt:lpstr>
      <vt:lpstr>PowerPoint Presentation</vt:lpstr>
      <vt:lpstr>Identifying Heirs at Law MUPC at § 2-101, et seq. </vt:lpstr>
      <vt:lpstr>PowerPoint Presentation</vt:lpstr>
      <vt:lpstr>       MUPC v. Pre MUPC:  Key Differences  Surviving Spouse</vt:lpstr>
      <vt:lpstr>         MUPC v. Pre MUPC:  Key Differences  Surviving Spouse</vt:lpstr>
      <vt:lpstr>       MUPC vs. Pre MUPC:  Key Differences  Surviving Spouse</vt:lpstr>
      <vt:lpstr>Remember. . . </vt:lpstr>
      <vt:lpstr>PowerPoint Presentation</vt:lpstr>
      <vt:lpstr>   Pop Quiz Time! </vt:lpstr>
      <vt:lpstr>Pop Quiz Time!</vt:lpstr>
      <vt:lpstr>Pop Quiz Time! </vt:lpstr>
      <vt:lpstr>Pop Quiz Time!</vt:lpstr>
      <vt:lpstr>Pop Quiz Time!</vt:lpstr>
      <vt:lpstr>PowerPoint Presentation</vt:lpstr>
      <vt:lpstr>Pop Quiz Time! </vt:lpstr>
      <vt:lpstr>Pop Quiz Time! </vt:lpstr>
      <vt:lpstr>Pop Quiz Time! </vt:lpstr>
      <vt:lpstr>Pop Quiz Time! </vt:lpstr>
      <vt:lpstr>Pop Quiz Time! </vt:lpstr>
      <vt:lpstr>Pop Quiz Time! </vt:lpstr>
      <vt:lpstr>Pop Quiz Time! </vt:lpstr>
      <vt:lpstr>PowerPoint Presentation</vt:lpstr>
      <vt:lpstr>Pop Quiz Time! </vt:lpstr>
      <vt:lpstr>PowerPoint Presentation</vt:lpstr>
      <vt:lpstr>Pop Quiz Time! </vt:lpstr>
      <vt:lpstr>PowerPoint Presentation</vt:lpstr>
      <vt:lpstr>PowerPoint Presentation</vt:lpstr>
      <vt:lpstr>        Priority for Appointment </vt:lpstr>
      <vt:lpstr>PowerPoint Presentation</vt:lpstr>
      <vt:lpstr>PowerPoint Presentation</vt:lpstr>
      <vt:lpstr>        Options for the person(s) with highest priority </vt:lpstr>
      <vt:lpstr>        Nomination when one person has priority </vt:lpstr>
      <vt:lpstr>        Nomination when more than one person has priority </vt:lpstr>
      <vt:lpstr>      Special rules for wills</vt:lpstr>
      <vt:lpstr>       Minor, IP or PP with highest priority</vt:lpstr>
      <vt:lpstr>       Incapacity of the Appointed PR</vt:lpstr>
      <vt:lpstr>        Priority of the domiciliary PR </vt:lpstr>
      <vt:lpstr>       Disqualification from Serving</vt:lpstr>
      <vt:lpstr>      Failure of person(s) with highest priority to act</vt:lpstr>
      <vt:lpstr>PowerPoint Presentation</vt:lpstr>
      <vt:lpstr>Pop Quiz Time! </vt:lpstr>
      <vt:lpstr>Pop Quiz Time! </vt:lpstr>
      <vt:lpstr>Pop Quiz Time! </vt:lpstr>
      <vt:lpstr>Pop Quiz Time! </vt:lpstr>
      <vt:lpstr>Pop Quiz Time! </vt:lpstr>
      <vt:lpstr>TIME LIMITS FOR FILING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Case Law Update  </vt:lpstr>
      <vt:lpstr>PowerPoint Presentation</vt:lpstr>
      <vt:lpstr>Pop Quiz Time! </vt:lpstr>
      <vt:lpstr>Pop Quiz Time! </vt:lpstr>
      <vt:lpstr>Pop Quiz Time! </vt:lpstr>
      <vt:lpstr>QUICK RECAP</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evelyn.patsos</dc:creator>
  <cp:lastModifiedBy>Jamie Jordan</cp:lastModifiedBy>
  <cp:revision>1064</cp:revision>
  <cp:lastPrinted>2021-08-13T19:59:43Z</cp:lastPrinted>
  <dcterms:created xsi:type="dcterms:W3CDTF">2013-03-29T13:44:27Z</dcterms:created>
  <dcterms:modified xsi:type="dcterms:W3CDTF">2025-02-12T19:49:56Z</dcterms:modified>
</cp:coreProperties>
</file>